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1" r:id="rId3"/>
    <p:sldId id="282" r:id="rId4"/>
    <p:sldId id="262" r:id="rId5"/>
    <p:sldId id="266" r:id="rId6"/>
    <p:sldId id="283" r:id="rId7"/>
    <p:sldId id="257" r:id="rId8"/>
    <p:sldId id="258" r:id="rId9"/>
    <p:sldId id="259" r:id="rId10"/>
    <p:sldId id="260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" id="{372D3CFD-48CB-D44D-83F0-5813592322F6}">
          <p14:sldIdLst>
            <p14:sldId id="256"/>
            <p14:sldId id="281"/>
            <p14:sldId id="282"/>
            <p14:sldId id="262"/>
            <p14:sldId id="266"/>
            <p14:sldId id="283"/>
          </p14:sldIdLst>
        </p14:section>
        <p14:section name="Special" id="{A8855454-FFCA-664F-9F57-C6F05FD805A2}">
          <p14:sldIdLst>
            <p14:sldId id="257"/>
            <p14:sldId id="258"/>
            <p14:sldId id="259"/>
            <p14:sldId id="260"/>
            <p14:sldId id="263"/>
            <p14:sldId id="264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gsJdr0ww4jQaM2iEzsCW2r9bVE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>
        <p:scale>
          <a:sx n="110" d="100"/>
          <a:sy n="110" d="100"/>
        </p:scale>
        <p:origin x="16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56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Helvetica" pitchFamily="2" charset="0"/>
        <a:ea typeface="Helvetica" pitchFamily="2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260" name="Google Shape;2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273" name="Google Shape;27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300" name="Google Shape;3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316" name="Google Shape;3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350" name="Google Shape;3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363" name="Google Shape;3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370" name="Google Shape;37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379" name="Google Shape;37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421" name="Google Shape;4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>
          <a:extLst>
            <a:ext uri="{FF2B5EF4-FFF2-40B4-BE49-F238E27FC236}">
              <a16:creationId xmlns:a16="http://schemas.microsoft.com/office/drawing/2014/main" id="{DC7D1588-4F1F-74BE-A912-36576EBB3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:notes">
            <a:extLst>
              <a:ext uri="{FF2B5EF4-FFF2-40B4-BE49-F238E27FC236}">
                <a16:creationId xmlns:a16="http://schemas.microsoft.com/office/drawing/2014/main" id="{3BF3CB92-39FA-0AA0-116F-3B5AE33505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363" name="Google Shape;363;p23:notes">
            <a:extLst>
              <a:ext uri="{FF2B5EF4-FFF2-40B4-BE49-F238E27FC236}">
                <a16:creationId xmlns:a16="http://schemas.microsoft.com/office/drawing/2014/main" id="{7E95605B-A3DB-BC14-D159-D0D9015315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0649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442" name="Google Shape;4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463" name="Google Shape;4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504" name="Google Shape;5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530" name="Google Shape;5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580" name="Google Shape;5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595" name="Google Shape;5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633" name="Google Shape;63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>
          <a:extLst>
            <a:ext uri="{FF2B5EF4-FFF2-40B4-BE49-F238E27FC236}">
              <a16:creationId xmlns:a16="http://schemas.microsoft.com/office/drawing/2014/main" id="{731CB1F4-1351-54E0-5C03-3B2227AED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:notes">
            <a:extLst>
              <a:ext uri="{FF2B5EF4-FFF2-40B4-BE49-F238E27FC236}">
                <a16:creationId xmlns:a16="http://schemas.microsoft.com/office/drawing/2014/main" id="{AF2CFDC4-1BDB-C49C-D470-F0FC135087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363" name="Google Shape;363;p23:notes">
            <a:extLst>
              <a:ext uri="{FF2B5EF4-FFF2-40B4-BE49-F238E27FC236}">
                <a16:creationId xmlns:a16="http://schemas.microsoft.com/office/drawing/2014/main" id="{492D33E9-439D-61BA-4896-4E85B3B6C2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0494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241" name="Google Shape;2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310" name="Google Shape;3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DDB771F9-A443-51D2-10DB-1434229D8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>
            <a:extLst>
              <a:ext uri="{FF2B5EF4-FFF2-40B4-BE49-F238E27FC236}">
                <a16:creationId xmlns:a16="http://schemas.microsoft.com/office/drawing/2014/main" id="{D9A165FA-01D0-9A79-C261-899C6D1BFB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37" name="Google Shape;137;p1:notes">
            <a:extLst>
              <a:ext uri="{FF2B5EF4-FFF2-40B4-BE49-F238E27FC236}">
                <a16:creationId xmlns:a16="http://schemas.microsoft.com/office/drawing/2014/main" id="{64198C5B-1714-5803-AA24-518FBCCFA2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390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47" name="Google Shape;1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62" name="Google Shape;1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78" name="Google Shape;1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>
            <a:spLocks noGrp="1"/>
          </p:cNvSpPr>
          <p:nvPr>
            <p:ph type="pic" idx="2"/>
          </p:nvPr>
        </p:nvSpPr>
        <p:spPr>
          <a:xfrm>
            <a:off x="6096000" y="618939"/>
            <a:ext cx="6096000" cy="356272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3" name="Google Shape;13;p28"/>
          <p:cNvSpPr>
            <a:spLocks noGrp="1"/>
          </p:cNvSpPr>
          <p:nvPr>
            <p:ph type="pic" idx="3"/>
          </p:nvPr>
        </p:nvSpPr>
        <p:spPr>
          <a:xfrm>
            <a:off x="0" y="4965700"/>
            <a:ext cx="12192000" cy="189230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>
            <a:spLocks noGrp="1"/>
          </p:cNvSpPr>
          <p:nvPr>
            <p:ph type="pic" idx="2"/>
          </p:nvPr>
        </p:nvSpPr>
        <p:spPr>
          <a:xfrm>
            <a:off x="393699" y="628651"/>
            <a:ext cx="3340101" cy="560070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51" name="Google Shape;51;p35"/>
          <p:cNvSpPr>
            <a:spLocks noGrp="1"/>
          </p:cNvSpPr>
          <p:nvPr>
            <p:ph type="pic" idx="3"/>
          </p:nvPr>
        </p:nvSpPr>
        <p:spPr>
          <a:xfrm>
            <a:off x="4241799" y="628651"/>
            <a:ext cx="3340101" cy="2800349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52" name="Google Shape;52;p35"/>
          <p:cNvSpPr>
            <a:spLocks noGrp="1"/>
          </p:cNvSpPr>
          <p:nvPr>
            <p:ph type="pic" idx="4"/>
          </p:nvPr>
        </p:nvSpPr>
        <p:spPr>
          <a:xfrm>
            <a:off x="4241799" y="3524250"/>
            <a:ext cx="3340101" cy="1152525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53" name="Google Shape;53;p35"/>
          <p:cNvSpPr/>
          <p:nvPr/>
        </p:nvSpPr>
        <p:spPr>
          <a:xfrm>
            <a:off x="7708900" y="628649"/>
            <a:ext cx="4076700" cy="4048125"/>
          </a:xfrm>
          <a:prstGeom prst="rect">
            <a:avLst/>
          </a:prstGeom>
          <a:solidFill>
            <a:srgbClr val="D8D8D8">
              <a:alpha val="2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>
            <a:spLocks noGrp="1"/>
          </p:cNvSpPr>
          <p:nvPr>
            <p:ph type="pic" idx="2"/>
          </p:nvPr>
        </p:nvSpPr>
        <p:spPr>
          <a:xfrm>
            <a:off x="4006542" y="1"/>
            <a:ext cx="8186358" cy="5501348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56" name="Google Shape;56;p36"/>
          <p:cNvSpPr/>
          <p:nvPr/>
        </p:nvSpPr>
        <p:spPr>
          <a:xfrm>
            <a:off x="4640177" y="2632374"/>
            <a:ext cx="3830808" cy="3236884"/>
          </a:xfrm>
          <a:custGeom>
            <a:avLst/>
            <a:gdLst/>
            <a:ahLst/>
            <a:cxnLst/>
            <a:rect l="l" t="t" r="r" b="b"/>
            <a:pathLst>
              <a:path w="3481067" h="2941367" extrusionOk="0">
                <a:moveTo>
                  <a:pt x="3475743" y="2757042"/>
                </a:moveTo>
                <a:lnTo>
                  <a:pt x="3475743" y="2935143"/>
                </a:lnTo>
                <a:lnTo>
                  <a:pt x="1156830" y="2935143"/>
                </a:lnTo>
                <a:lnTo>
                  <a:pt x="6368" y="6368"/>
                </a:lnTo>
                <a:lnTo>
                  <a:pt x="206957" y="6368"/>
                </a:lnTo>
                <a:lnTo>
                  <a:pt x="1286358" y="275704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57" name="Google Shape;57;p36"/>
          <p:cNvSpPr/>
          <p:nvPr/>
        </p:nvSpPr>
        <p:spPr>
          <a:xfrm flipH="1">
            <a:off x="11575560" y="5666415"/>
            <a:ext cx="616441" cy="195995"/>
          </a:xfrm>
          <a:custGeom>
            <a:avLst/>
            <a:gdLst/>
            <a:ahLst/>
            <a:cxnLst/>
            <a:rect l="l" t="t" r="r" b="b"/>
            <a:pathLst>
              <a:path w="616441" h="195995" extrusionOk="0">
                <a:moveTo>
                  <a:pt x="616441" y="0"/>
                </a:moveTo>
                <a:lnTo>
                  <a:pt x="0" y="0"/>
                </a:lnTo>
                <a:lnTo>
                  <a:pt x="0" y="195995"/>
                </a:lnTo>
                <a:lnTo>
                  <a:pt x="616441" y="19599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7"/>
          <p:cNvSpPr/>
          <p:nvPr/>
        </p:nvSpPr>
        <p:spPr>
          <a:xfrm rot="5400000">
            <a:off x="1730827" y="-1730826"/>
            <a:ext cx="6857999" cy="10319660"/>
          </a:xfrm>
          <a:custGeom>
            <a:avLst/>
            <a:gdLst/>
            <a:ahLst/>
            <a:cxnLst/>
            <a:rect l="l" t="t" r="r" b="b"/>
            <a:pathLst>
              <a:path w="12192000" h="6461355" extrusionOk="0">
                <a:moveTo>
                  <a:pt x="12192000" y="6461355"/>
                </a:moveTo>
                <a:lnTo>
                  <a:pt x="0" y="6461355"/>
                </a:lnTo>
                <a:lnTo>
                  <a:pt x="0" y="3592709"/>
                </a:lnTo>
                <a:lnTo>
                  <a:pt x="6096000" y="0"/>
                </a:lnTo>
                <a:lnTo>
                  <a:pt x="12192000" y="35927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60" name="Google Shape;60;p47"/>
          <p:cNvSpPr>
            <a:spLocks noGrp="1"/>
          </p:cNvSpPr>
          <p:nvPr>
            <p:ph type="pic" idx="2"/>
          </p:nvPr>
        </p:nvSpPr>
        <p:spPr>
          <a:xfrm>
            <a:off x="5726583" y="1638300"/>
            <a:ext cx="5387964" cy="3371023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>
            <a:spLocks noGrp="1"/>
          </p:cNvSpPr>
          <p:nvPr>
            <p:ph type="pic" idx="2"/>
          </p:nvPr>
        </p:nvSpPr>
        <p:spPr>
          <a:xfrm>
            <a:off x="3498850" y="1185863"/>
            <a:ext cx="2276475" cy="48323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7"/>
          <p:cNvSpPr/>
          <p:nvPr/>
        </p:nvSpPr>
        <p:spPr>
          <a:xfrm>
            <a:off x="0" y="3813174"/>
            <a:ext cx="2143125" cy="3044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65" name="Google Shape;65;p37"/>
          <p:cNvSpPr/>
          <p:nvPr/>
        </p:nvSpPr>
        <p:spPr>
          <a:xfrm>
            <a:off x="0" y="-1"/>
            <a:ext cx="3835400" cy="3813175"/>
          </a:xfrm>
          <a:prstGeom prst="rect">
            <a:avLst/>
          </a:prstGeom>
          <a:solidFill>
            <a:srgbClr val="0E29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66" name="Google Shape;66;p37"/>
          <p:cNvSpPr/>
          <p:nvPr/>
        </p:nvSpPr>
        <p:spPr>
          <a:xfrm>
            <a:off x="818559" y="1124711"/>
            <a:ext cx="3995880" cy="4608578"/>
          </a:xfrm>
          <a:custGeom>
            <a:avLst/>
            <a:gdLst/>
            <a:ahLst/>
            <a:cxnLst/>
            <a:rect l="l" t="t" r="r" b="b"/>
            <a:pathLst>
              <a:path w="4243246" h="4893874" extrusionOk="0">
                <a:moveTo>
                  <a:pt x="10608" y="10608"/>
                </a:moveTo>
                <a:lnTo>
                  <a:pt x="4236881" y="10608"/>
                </a:lnTo>
                <a:lnTo>
                  <a:pt x="4236881" y="4888924"/>
                </a:lnTo>
                <a:lnTo>
                  <a:pt x="10608" y="4888924"/>
                </a:lnTo>
                <a:lnTo>
                  <a:pt x="10608" y="1060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28600" dist="190500" dir="2700000" algn="tl" rotWithShape="0">
              <a:srgbClr val="000000">
                <a:alpha val="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67" name="Google Shape;67;p37"/>
          <p:cNvSpPr/>
          <p:nvPr/>
        </p:nvSpPr>
        <p:spPr>
          <a:xfrm>
            <a:off x="740997" y="1034994"/>
            <a:ext cx="4143978" cy="4794306"/>
          </a:xfrm>
          <a:custGeom>
            <a:avLst/>
            <a:gdLst/>
            <a:ahLst/>
            <a:cxnLst/>
            <a:rect l="l" t="t" r="r" b="b"/>
            <a:pathLst>
              <a:path w="3875498" h="4483693" extrusionOk="0">
                <a:moveTo>
                  <a:pt x="3759710" y="2840338"/>
                </a:moveTo>
                <a:lnTo>
                  <a:pt x="3759710" y="4339618"/>
                </a:lnTo>
                <a:lnTo>
                  <a:pt x="2243457" y="4339618"/>
                </a:lnTo>
                <a:lnTo>
                  <a:pt x="2243457" y="4468329"/>
                </a:lnTo>
                <a:lnTo>
                  <a:pt x="3870035" y="4468329"/>
                </a:lnTo>
                <a:lnTo>
                  <a:pt x="3870035" y="2841753"/>
                </a:lnTo>
                <a:lnTo>
                  <a:pt x="3759710" y="2841753"/>
                </a:lnTo>
                <a:close/>
                <a:moveTo>
                  <a:pt x="15753" y="1643744"/>
                </a:moveTo>
                <a:lnTo>
                  <a:pt x="127491" y="1643744"/>
                </a:lnTo>
                <a:lnTo>
                  <a:pt x="127491" y="144464"/>
                </a:lnTo>
                <a:lnTo>
                  <a:pt x="1643745" y="144464"/>
                </a:lnTo>
                <a:lnTo>
                  <a:pt x="1643745" y="15753"/>
                </a:lnTo>
                <a:lnTo>
                  <a:pt x="15753" y="15753"/>
                </a:lnTo>
                <a:lnTo>
                  <a:pt x="15753" y="16437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68" name="Google Shape;68;p37"/>
          <p:cNvSpPr>
            <a:spLocks noGrp="1"/>
          </p:cNvSpPr>
          <p:nvPr>
            <p:ph type="pic" idx="2"/>
          </p:nvPr>
        </p:nvSpPr>
        <p:spPr>
          <a:xfrm>
            <a:off x="1020426" y="1313589"/>
            <a:ext cx="3630246" cy="423082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8"/>
          <p:cNvSpPr/>
          <p:nvPr/>
        </p:nvSpPr>
        <p:spPr>
          <a:xfrm>
            <a:off x="0" y="735662"/>
            <a:ext cx="6386303" cy="612233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71" name="Google Shape;71;p38"/>
          <p:cNvSpPr>
            <a:spLocks noGrp="1"/>
          </p:cNvSpPr>
          <p:nvPr>
            <p:ph type="pic" idx="2"/>
          </p:nvPr>
        </p:nvSpPr>
        <p:spPr>
          <a:xfrm>
            <a:off x="717282" y="1154335"/>
            <a:ext cx="2307771" cy="335280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72" name="Google Shape;72;p38"/>
          <p:cNvSpPr>
            <a:spLocks noGrp="1"/>
          </p:cNvSpPr>
          <p:nvPr>
            <p:ph type="pic" idx="3"/>
          </p:nvPr>
        </p:nvSpPr>
        <p:spPr>
          <a:xfrm>
            <a:off x="3358879" y="2350864"/>
            <a:ext cx="2307771" cy="335280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bg>
      <p:bgPr>
        <a:solidFill>
          <a:srgbClr val="0B151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9"/>
          <p:cNvSpPr>
            <a:spLocks noGrp="1"/>
          </p:cNvSpPr>
          <p:nvPr>
            <p:ph type="pic" idx="2"/>
          </p:nvPr>
        </p:nvSpPr>
        <p:spPr>
          <a:xfrm>
            <a:off x="517103" y="711200"/>
            <a:ext cx="3251200" cy="2717799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75" name="Google Shape;75;p39"/>
          <p:cNvSpPr>
            <a:spLocks noGrp="1"/>
          </p:cNvSpPr>
          <p:nvPr>
            <p:ph type="pic" idx="3"/>
          </p:nvPr>
        </p:nvSpPr>
        <p:spPr>
          <a:xfrm>
            <a:off x="4470400" y="3429000"/>
            <a:ext cx="3251200" cy="2717799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76" name="Google Shape;76;p39"/>
          <p:cNvSpPr>
            <a:spLocks noGrp="1"/>
          </p:cNvSpPr>
          <p:nvPr>
            <p:ph type="pic" idx="4"/>
          </p:nvPr>
        </p:nvSpPr>
        <p:spPr>
          <a:xfrm>
            <a:off x="8420642" y="711200"/>
            <a:ext cx="3251200" cy="2717799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77" name="Google Shape;77;p39"/>
          <p:cNvSpPr/>
          <p:nvPr/>
        </p:nvSpPr>
        <p:spPr>
          <a:xfrm>
            <a:off x="517103" y="3601959"/>
            <a:ext cx="3251197" cy="254402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28600" dist="190500" dir="2700000" algn="tl" rotWithShape="0">
              <a:srgbClr val="000000">
                <a:alpha val="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78" name="Google Shape;78;p39"/>
          <p:cNvSpPr/>
          <p:nvPr/>
        </p:nvSpPr>
        <p:spPr>
          <a:xfrm>
            <a:off x="8420645" y="3601959"/>
            <a:ext cx="3251197" cy="254402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28600" dist="190500" dir="2700000" algn="tl" rotWithShape="0">
              <a:srgbClr val="000000">
                <a:alpha val="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79" name="Google Shape;79;p39"/>
          <p:cNvSpPr/>
          <p:nvPr/>
        </p:nvSpPr>
        <p:spPr>
          <a:xfrm>
            <a:off x="4470402" y="711200"/>
            <a:ext cx="3251197" cy="254402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28600" dist="190500" dir="2700000" algn="tl" rotWithShape="0">
              <a:srgbClr val="000000">
                <a:alpha val="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1"/>
          <p:cNvSpPr>
            <a:spLocks noGrp="1"/>
          </p:cNvSpPr>
          <p:nvPr>
            <p:ph type="pic" idx="2"/>
          </p:nvPr>
        </p:nvSpPr>
        <p:spPr>
          <a:xfrm>
            <a:off x="0" y="4036066"/>
            <a:ext cx="12192000" cy="2821934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3"/>
          <p:cNvSpPr>
            <a:spLocks noGrp="1"/>
          </p:cNvSpPr>
          <p:nvPr>
            <p:ph type="pic" idx="2"/>
          </p:nvPr>
        </p:nvSpPr>
        <p:spPr>
          <a:xfrm>
            <a:off x="183564" y="203050"/>
            <a:ext cx="7116560" cy="3123475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84" name="Google Shape;84;p43"/>
          <p:cNvSpPr>
            <a:spLocks noGrp="1"/>
          </p:cNvSpPr>
          <p:nvPr>
            <p:ph type="pic" idx="3"/>
          </p:nvPr>
        </p:nvSpPr>
        <p:spPr>
          <a:xfrm>
            <a:off x="190063" y="3539060"/>
            <a:ext cx="5840876" cy="311199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85" name="Google Shape;85;p43"/>
          <p:cNvSpPr>
            <a:spLocks noGrp="1"/>
          </p:cNvSpPr>
          <p:nvPr>
            <p:ph type="pic" idx="4"/>
          </p:nvPr>
        </p:nvSpPr>
        <p:spPr>
          <a:xfrm>
            <a:off x="5589035" y="3539060"/>
            <a:ext cx="6412036" cy="311199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5"/>
          <p:cNvSpPr>
            <a:spLocks noGrp="1"/>
          </p:cNvSpPr>
          <p:nvPr>
            <p:ph type="pic" idx="2"/>
          </p:nvPr>
        </p:nvSpPr>
        <p:spPr>
          <a:xfrm>
            <a:off x="5766078" y="0"/>
            <a:ext cx="6425922" cy="685465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88" name="Google Shape;88;p45"/>
          <p:cNvSpPr>
            <a:spLocks noGrp="1"/>
          </p:cNvSpPr>
          <p:nvPr>
            <p:ph type="pic" idx="3"/>
          </p:nvPr>
        </p:nvSpPr>
        <p:spPr>
          <a:xfrm>
            <a:off x="4562788" y="3725586"/>
            <a:ext cx="4239174" cy="213185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89" name="Google Shape;89;p45"/>
          <p:cNvSpPr>
            <a:spLocks noGrp="1"/>
          </p:cNvSpPr>
          <p:nvPr>
            <p:ph type="pic" idx="4"/>
          </p:nvPr>
        </p:nvSpPr>
        <p:spPr>
          <a:xfrm>
            <a:off x="5379701" y="1002050"/>
            <a:ext cx="4239175" cy="2132595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>
            <a:spLocks noGrp="1"/>
          </p:cNvSpPr>
          <p:nvPr>
            <p:ph type="pic" idx="2"/>
          </p:nvPr>
        </p:nvSpPr>
        <p:spPr>
          <a:xfrm>
            <a:off x="4921972" y="600074"/>
            <a:ext cx="2169243" cy="4829175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6" name="Google Shape;16;p29"/>
          <p:cNvSpPr>
            <a:spLocks noGrp="1"/>
          </p:cNvSpPr>
          <p:nvPr>
            <p:ph type="pic" idx="3"/>
          </p:nvPr>
        </p:nvSpPr>
        <p:spPr>
          <a:xfrm>
            <a:off x="7268802" y="600074"/>
            <a:ext cx="2169243" cy="4829175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7" name="Google Shape;17;p29"/>
          <p:cNvSpPr>
            <a:spLocks noGrp="1"/>
          </p:cNvSpPr>
          <p:nvPr>
            <p:ph type="pic" idx="4"/>
          </p:nvPr>
        </p:nvSpPr>
        <p:spPr>
          <a:xfrm>
            <a:off x="9613182" y="600074"/>
            <a:ext cx="2169243" cy="4829175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8" name="Google Shape;18;p29"/>
          <p:cNvSpPr/>
          <p:nvPr/>
        </p:nvSpPr>
        <p:spPr>
          <a:xfrm>
            <a:off x="-1" y="600074"/>
            <a:ext cx="4507491" cy="62141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19" name="Google Shape;19;p29"/>
          <p:cNvSpPr/>
          <p:nvPr/>
        </p:nvSpPr>
        <p:spPr>
          <a:xfrm>
            <a:off x="4507490" y="6580999"/>
            <a:ext cx="7684508" cy="276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20" name="Google Shape;20;p29"/>
          <p:cNvSpPr/>
          <p:nvPr/>
        </p:nvSpPr>
        <p:spPr>
          <a:xfrm>
            <a:off x="0" y="6581001"/>
            <a:ext cx="4507490" cy="276999"/>
          </a:xfrm>
          <a:prstGeom prst="rect">
            <a:avLst/>
          </a:prstGeom>
          <a:solidFill>
            <a:srgbClr val="0E29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gradFill>
          <a:gsLst>
            <a:gs pos="0">
              <a:schemeClr val="bg2"/>
            </a:gs>
            <a:gs pos="100000">
              <a:schemeClr val="tx2">
                <a:lumMod val="1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0"/>
          <p:cNvSpPr>
            <a:spLocks noGrp="1"/>
          </p:cNvSpPr>
          <p:nvPr>
            <p:ph type="pic" idx="2"/>
          </p:nvPr>
        </p:nvSpPr>
        <p:spPr>
          <a:xfrm>
            <a:off x="2295525" y="2380157"/>
            <a:ext cx="7600950" cy="321942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1"/>
          <p:cNvSpPr>
            <a:spLocks noGrp="1"/>
          </p:cNvSpPr>
          <p:nvPr>
            <p:ph type="pic" idx="2"/>
          </p:nvPr>
        </p:nvSpPr>
        <p:spPr>
          <a:xfrm>
            <a:off x="5854210" y="492327"/>
            <a:ext cx="3768878" cy="195778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95" name="Google Shape;95;p51"/>
          <p:cNvSpPr>
            <a:spLocks noGrp="1"/>
          </p:cNvSpPr>
          <p:nvPr>
            <p:ph type="pic" idx="3"/>
          </p:nvPr>
        </p:nvSpPr>
        <p:spPr>
          <a:xfrm>
            <a:off x="5854210" y="2450109"/>
            <a:ext cx="3768878" cy="195778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96" name="Google Shape;96;p51"/>
          <p:cNvSpPr>
            <a:spLocks noGrp="1"/>
          </p:cNvSpPr>
          <p:nvPr>
            <p:ph type="pic" idx="4"/>
          </p:nvPr>
        </p:nvSpPr>
        <p:spPr>
          <a:xfrm>
            <a:off x="5854210" y="4407890"/>
            <a:ext cx="3768878" cy="195778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bg>
      <p:bgPr>
        <a:solidFill>
          <a:schemeClr val="bg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2"/>
          <p:cNvSpPr/>
          <p:nvPr/>
        </p:nvSpPr>
        <p:spPr>
          <a:xfrm>
            <a:off x="6182592" y="-5518"/>
            <a:ext cx="6003890" cy="6858000"/>
          </a:xfrm>
          <a:custGeom>
            <a:avLst/>
            <a:gdLst/>
            <a:ahLst/>
            <a:cxnLst/>
            <a:rect l="l" t="t" r="r" b="b"/>
            <a:pathLst>
              <a:path w="6003890" h="6858000" extrusionOk="0">
                <a:moveTo>
                  <a:pt x="2425496" y="5518"/>
                </a:moveTo>
                <a:lnTo>
                  <a:pt x="5518" y="6860169"/>
                </a:lnTo>
                <a:lnTo>
                  <a:pt x="6006059" y="6860169"/>
                </a:lnTo>
                <a:lnTo>
                  <a:pt x="6006059" y="5518"/>
                </a:lnTo>
                <a:close/>
              </a:path>
            </a:pathLst>
          </a:custGeom>
          <a:gradFill>
            <a:gsLst>
              <a:gs pos="0">
                <a:srgbClr val="0B151F"/>
              </a:gs>
              <a:gs pos="8000">
                <a:srgbClr val="0B151F"/>
              </a:gs>
              <a:gs pos="100000">
                <a:srgbClr val="0E2940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99" name="Google Shape;99;p52"/>
          <p:cNvSpPr>
            <a:spLocks noGrp="1"/>
          </p:cNvSpPr>
          <p:nvPr>
            <p:ph type="pic" idx="2"/>
          </p:nvPr>
        </p:nvSpPr>
        <p:spPr>
          <a:xfrm>
            <a:off x="6924152" y="1"/>
            <a:ext cx="5264500" cy="6854651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00" name="Google Shape;100;p52"/>
          <p:cNvSpPr>
            <a:spLocks noGrp="1"/>
          </p:cNvSpPr>
          <p:nvPr>
            <p:ph type="pic" idx="3"/>
          </p:nvPr>
        </p:nvSpPr>
        <p:spPr>
          <a:xfrm>
            <a:off x="846534" y="573152"/>
            <a:ext cx="4132488" cy="2003296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01" name="Google Shape;101;p52"/>
          <p:cNvSpPr>
            <a:spLocks noGrp="1"/>
          </p:cNvSpPr>
          <p:nvPr>
            <p:ph type="pic" idx="4"/>
          </p:nvPr>
        </p:nvSpPr>
        <p:spPr>
          <a:xfrm>
            <a:off x="5122135" y="573152"/>
            <a:ext cx="4132489" cy="2003296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3"/>
          <p:cNvSpPr>
            <a:spLocks noGrp="1"/>
          </p:cNvSpPr>
          <p:nvPr>
            <p:ph type="pic" idx="2"/>
          </p:nvPr>
        </p:nvSpPr>
        <p:spPr>
          <a:xfrm>
            <a:off x="3491555" y="2902780"/>
            <a:ext cx="2692400" cy="193628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04" name="Google Shape;104;p53"/>
          <p:cNvSpPr>
            <a:spLocks noGrp="1"/>
          </p:cNvSpPr>
          <p:nvPr>
            <p:ph type="pic" idx="3"/>
          </p:nvPr>
        </p:nvSpPr>
        <p:spPr>
          <a:xfrm>
            <a:off x="6357560" y="2902780"/>
            <a:ext cx="2692400" cy="193628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05" name="Google Shape;105;p53"/>
          <p:cNvSpPr>
            <a:spLocks noGrp="1"/>
          </p:cNvSpPr>
          <p:nvPr>
            <p:ph type="pic" idx="4"/>
          </p:nvPr>
        </p:nvSpPr>
        <p:spPr>
          <a:xfrm>
            <a:off x="9223565" y="2902780"/>
            <a:ext cx="2692400" cy="193628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06" name="Google Shape;106;p53"/>
          <p:cNvSpPr>
            <a:spLocks noGrp="1"/>
          </p:cNvSpPr>
          <p:nvPr>
            <p:ph type="pic" idx="5"/>
          </p:nvPr>
        </p:nvSpPr>
        <p:spPr>
          <a:xfrm>
            <a:off x="3491555" y="4999354"/>
            <a:ext cx="2692400" cy="1573726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07" name="Google Shape;107;p53"/>
          <p:cNvSpPr>
            <a:spLocks noGrp="1"/>
          </p:cNvSpPr>
          <p:nvPr>
            <p:ph type="pic" idx="6"/>
          </p:nvPr>
        </p:nvSpPr>
        <p:spPr>
          <a:xfrm>
            <a:off x="6357560" y="4999354"/>
            <a:ext cx="2692400" cy="1573726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08" name="Google Shape;108;p53"/>
          <p:cNvSpPr>
            <a:spLocks noGrp="1"/>
          </p:cNvSpPr>
          <p:nvPr>
            <p:ph type="pic" idx="7"/>
          </p:nvPr>
        </p:nvSpPr>
        <p:spPr>
          <a:xfrm>
            <a:off x="9223565" y="4999354"/>
            <a:ext cx="2692400" cy="1573726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09" name="Google Shape;109;p53"/>
          <p:cNvSpPr>
            <a:spLocks noGrp="1"/>
          </p:cNvSpPr>
          <p:nvPr>
            <p:ph type="pic" idx="8"/>
          </p:nvPr>
        </p:nvSpPr>
        <p:spPr>
          <a:xfrm>
            <a:off x="-1" y="0"/>
            <a:ext cx="2984499" cy="685800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4"/>
          <p:cNvSpPr/>
          <p:nvPr/>
        </p:nvSpPr>
        <p:spPr>
          <a:xfrm>
            <a:off x="0" y="3832341"/>
            <a:ext cx="12192000" cy="30256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112" name="Google Shape;112;p54"/>
          <p:cNvSpPr>
            <a:spLocks noGrp="1"/>
          </p:cNvSpPr>
          <p:nvPr>
            <p:ph type="pic" idx="2"/>
          </p:nvPr>
        </p:nvSpPr>
        <p:spPr>
          <a:xfrm>
            <a:off x="3269468" y="2491197"/>
            <a:ext cx="5668710" cy="283000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5"/>
          <p:cNvSpPr>
            <a:spLocks noGrp="1"/>
          </p:cNvSpPr>
          <p:nvPr>
            <p:ph type="pic" idx="2"/>
          </p:nvPr>
        </p:nvSpPr>
        <p:spPr>
          <a:xfrm>
            <a:off x="1248720" y="1429873"/>
            <a:ext cx="2857130" cy="3912906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">
  <p:cSld name="28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6"/>
          <p:cNvSpPr/>
          <p:nvPr/>
        </p:nvSpPr>
        <p:spPr>
          <a:xfrm>
            <a:off x="0" y="3784900"/>
            <a:ext cx="12192000" cy="30731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117" name="Google Shape;117;p56"/>
          <p:cNvSpPr/>
          <p:nvPr/>
        </p:nvSpPr>
        <p:spPr>
          <a:xfrm>
            <a:off x="8225437" y="830978"/>
            <a:ext cx="2903441" cy="5026897"/>
          </a:xfrm>
          <a:prstGeom prst="roundRect">
            <a:avLst>
              <a:gd name="adj" fmla="val 4857"/>
            </a:avLst>
          </a:prstGeom>
          <a:solidFill>
            <a:schemeClr val="lt1"/>
          </a:solidFill>
          <a:ln>
            <a:noFill/>
          </a:ln>
          <a:effectLst>
            <a:outerShdw blurRad="533400" dist="190500" dir="5400000" sx="92000" sy="92000" algn="t" rotWithShape="0">
              <a:schemeClr val="dk1">
                <a:alpha val="22352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118" name="Google Shape;118;p56"/>
          <p:cNvSpPr/>
          <p:nvPr/>
        </p:nvSpPr>
        <p:spPr>
          <a:xfrm>
            <a:off x="4388883" y="830978"/>
            <a:ext cx="3393042" cy="5026897"/>
          </a:xfrm>
          <a:prstGeom prst="roundRect">
            <a:avLst>
              <a:gd name="adj" fmla="val 4703"/>
            </a:avLst>
          </a:prstGeom>
          <a:solidFill>
            <a:schemeClr val="lt1"/>
          </a:solidFill>
          <a:ln>
            <a:noFill/>
          </a:ln>
          <a:effectLst>
            <a:outerShdw blurRad="533400" dist="190500" dir="5400000" sx="92000" sy="92000" algn="t" rotWithShape="0">
              <a:schemeClr val="dk1">
                <a:alpha val="22352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119" name="Google Shape;119;p56"/>
          <p:cNvSpPr/>
          <p:nvPr/>
        </p:nvSpPr>
        <p:spPr>
          <a:xfrm>
            <a:off x="1048182" y="830978"/>
            <a:ext cx="2903441" cy="5026897"/>
          </a:xfrm>
          <a:prstGeom prst="roundRect">
            <a:avLst>
              <a:gd name="adj" fmla="val 3873"/>
            </a:avLst>
          </a:prstGeom>
          <a:solidFill>
            <a:schemeClr val="lt1"/>
          </a:solidFill>
          <a:ln>
            <a:noFill/>
          </a:ln>
          <a:effectLst>
            <a:outerShdw blurRad="533400" dist="190500" dir="5400000" sx="92000" sy="92000" algn="t" rotWithShape="0">
              <a:schemeClr val="dk1">
                <a:alpha val="22352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120" name="Google Shape;120;p56"/>
          <p:cNvSpPr>
            <a:spLocks noGrp="1"/>
          </p:cNvSpPr>
          <p:nvPr>
            <p:ph type="pic" idx="2"/>
          </p:nvPr>
        </p:nvSpPr>
        <p:spPr>
          <a:xfrm>
            <a:off x="5196597" y="1240630"/>
            <a:ext cx="1777614" cy="177761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21" name="Google Shape;121;p56"/>
          <p:cNvSpPr>
            <a:spLocks noGrp="1"/>
          </p:cNvSpPr>
          <p:nvPr>
            <p:ph type="pic" idx="3"/>
          </p:nvPr>
        </p:nvSpPr>
        <p:spPr>
          <a:xfrm>
            <a:off x="8788350" y="1240630"/>
            <a:ext cx="1777614" cy="177761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22" name="Google Shape;122;p56"/>
          <p:cNvSpPr>
            <a:spLocks noGrp="1"/>
          </p:cNvSpPr>
          <p:nvPr>
            <p:ph type="pic" idx="4"/>
          </p:nvPr>
        </p:nvSpPr>
        <p:spPr>
          <a:xfrm>
            <a:off x="1611095" y="1240630"/>
            <a:ext cx="1777614" cy="1777612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Slide">
  <p:cSld name="29_Title Slid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7"/>
          <p:cNvSpPr>
            <a:spLocks noGrp="1"/>
          </p:cNvSpPr>
          <p:nvPr>
            <p:ph type="pic" idx="2"/>
          </p:nvPr>
        </p:nvSpPr>
        <p:spPr>
          <a:xfrm>
            <a:off x="8015396" y="0"/>
            <a:ext cx="4176604" cy="685800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25" name="Google Shape;125;p57"/>
          <p:cNvSpPr>
            <a:spLocks noGrp="1"/>
          </p:cNvSpPr>
          <p:nvPr>
            <p:ph type="pic" idx="3"/>
          </p:nvPr>
        </p:nvSpPr>
        <p:spPr>
          <a:xfrm>
            <a:off x="4099017" y="3614722"/>
            <a:ext cx="2050291" cy="1999767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26" name="Google Shape;126;p57"/>
          <p:cNvSpPr>
            <a:spLocks noGrp="1"/>
          </p:cNvSpPr>
          <p:nvPr>
            <p:ph type="pic" idx="4"/>
          </p:nvPr>
        </p:nvSpPr>
        <p:spPr>
          <a:xfrm>
            <a:off x="9456062" y="3615270"/>
            <a:ext cx="2050291" cy="1999767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">
  <p:cSld name="30_Title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8"/>
          <p:cNvSpPr>
            <a:spLocks noGrp="1"/>
          </p:cNvSpPr>
          <p:nvPr>
            <p:ph type="pic" idx="2"/>
          </p:nvPr>
        </p:nvSpPr>
        <p:spPr>
          <a:xfrm>
            <a:off x="204132" y="3157917"/>
            <a:ext cx="8498402" cy="3488084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129" name="Google Shape;129;p58"/>
          <p:cNvSpPr>
            <a:spLocks noGrp="1"/>
          </p:cNvSpPr>
          <p:nvPr>
            <p:ph type="pic" idx="3"/>
          </p:nvPr>
        </p:nvSpPr>
        <p:spPr>
          <a:xfrm>
            <a:off x="7822605" y="3150944"/>
            <a:ext cx="4167697" cy="3495057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grpSp>
        <p:nvGrpSpPr>
          <p:cNvPr id="130" name="Google Shape;130;p58"/>
          <p:cNvGrpSpPr/>
          <p:nvPr/>
        </p:nvGrpSpPr>
        <p:grpSpPr>
          <a:xfrm>
            <a:off x="4884085" y="185599"/>
            <a:ext cx="7103784" cy="2804344"/>
            <a:chOff x="4884085" y="185599"/>
            <a:chExt cx="7103784" cy="2804344"/>
          </a:xfrm>
        </p:grpSpPr>
        <p:sp>
          <p:nvSpPr>
            <p:cNvPr id="131" name="Google Shape;131;p58"/>
            <p:cNvSpPr/>
            <p:nvPr/>
          </p:nvSpPr>
          <p:spPr>
            <a:xfrm>
              <a:off x="4884085" y="185599"/>
              <a:ext cx="6907867" cy="2804344"/>
            </a:xfrm>
            <a:custGeom>
              <a:avLst/>
              <a:gdLst/>
              <a:ahLst/>
              <a:cxnLst/>
              <a:rect l="l" t="t" r="r" b="b"/>
              <a:pathLst>
                <a:path w="6907867" h="2804344" extrusionOk="0">
                  <a:moveTo>
                    <a:pt x="889397" y="0"/>
                  </a:moveTo>
                  <a:lnTo>
                    <a:pt x="6907867" y="0"/>
                  </a:lnTo>
                  <a:lnTo>
                    <a:pt x="6907867" y="2804344"/>
                  </a:lnTo>
                  <a:lnTo>
                    <a:pt x="0" y="280434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33400" dist="190500" dir="5400000" sx="92000" sy="92000" algn="t" rotWithShape="0">
                <a:schemeClr val="dk1">
                  <a:alpha val="22352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132" name="Google Shape;132;p58"/>
            <p:cNvSpPr/>
            <p:nvPr/>
          </p:nvSpPr>
          <p:spPr>
            <a:xfrm>
              <a:off x="5080002" y="185599"/>
              <a:ext cx="6907867" cy="2804344"/>
            </a:xfrm>
            <a:custGeom>
              <a:avLst/>
              <a:gdLst/>
              <a:ahLst/>
              <a:cxnLst/>
              <a:rect l="l" t="t" r="r" b="b"/>
              <a:pathLst>
                <a:path w="6907867" h="2804344" extrusionOk="0">
                  <a:moveTo>
                    <a:pt x="889397" y="0"/>
                  </a:moveTo>
                  <a:lnTo>
                    <a:pt x="6907867" y="0"/>
                  </a:lnTo>
                  <a:lnTo>
                    <a:pt x="6907867" y="2804344"/>
                  </a:lnTo>
                  <a:lnTo>
                    <a:pt x="0" y="28043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4"/>
          <p:cNvSpPr>
            <a:spLocks noGrp="1"/>
          </p:cNvSpPr>
          <p:nvPr>
            <p:ph type="pic" idx="2"/>
          </p:nvPr>
        </p:nvSpPr>
        <p:spPr>
          <a:xfrm>
            <a:off x="3766101" y="4375151"/>
            <a:ext cx="2579201" cy="2095499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23" name="Google Shape;23;p44"/>
          <p:cNvSpPr>
            <a:spLocks noGrp="1"/>
          </p:cNvSpPr>
          <p:nvPr>
            <p:ph type="pic" idx="3"/>
          </p:nvPr>
        </p:nvSpPr>
        <p:spPr>
          <a:xfrm>
            <a:off x="6546300" y="4375151"/>
            <a:ext cx="2579201" cy="2095499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24" name="Google Shape;24;p44"/>
          <p:cNvSpPr>
            <a:spLocks noGrp="1"/>
          </p:cNvSpPr>
          <p:nvPr>
            <p:ph type="pic" idx="4"/>
          </p:nvPr>
        </p:nvSpPr>
        <p:spPr>
          <a:xfrm>
            <a:off x="0" y="1"/>
            <a:ext cx="7416800" cy="3987799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25" name="Google Shape;25;p44"/>
          <p:cNvSpPr>
            <a:spLocks noGrp="1"/>
          </p:cNvSpPr>
          <p:nvPr>
            <p:ph type="pic" idx="5"/>
          </p:nvPr>
        </p:nvSpPr>
        <p:spPr>
          <a:xfrm>
            <a:off x="9320699" y="4375151"/>
            <a:ext cx="2579201" cy="2095499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26" name="Google Shape;26;p44"/>
          <p:cNvSpPr/>
          <p:nvPr/>
        </p:nvSpPr>
        <p:spPr>
          <a:xfrm>
            <a:off x="7416800" y="0"/>
            <a:ext cx="4775200" cy="398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Slide">
  <p:cSld name="31_Title Slid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9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>
            <a:spLocks noGrp="1"/>
          </p:cNvSpPr>
          <p:nvPr>
            <p:ph type="pic" idx="2"/>
          </p:nvPr>
        </p:nvSpPr>
        <p:spPr>
          <a:xfrm>
            <a:off x="6658125" y="4166514"/>
            <a:ext cx="5533875" cy="2082109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29" name="Google Shape;29;p30"/>
          <p:cNvSpPr>
            <a:spLocks noGrp="1"/>
          </p:cNvSpPr>
          <p:nvPr>
            <p:ph type="pic" idx="3"/>
          </p:nvPr>
        </p:nvSpPr>
        <p:spPr>
          <a:xfrm>
            <a:off x="0" y="0"/>
            <a:ext cx="4686299" cy="685800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/>
          <p:nvPr/>
        </p:nvSpPr>
        <p:spPr>
          <a:xfrm>
            <a:off x="0" y="0"/>
            <a:ext cx="12192000" cy="332740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1"/>
          <p:cNvSpPr>
            <a:spLocks noGrp="1"/>
          </p:cNvSpPr>
          <p:nvPr>
            <p:ph type="pic" idx="2"/>
          </p:nvPr>
        </p:nvSpPr>
        <p:spPr>
          <a:xfrm>
            <a:off x="5920935" y="3632200"/>
            <a:ext cx="6268606" cy="2908133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33" name="Google Shape;33;p31"/>
          <p:cNvSpPr>
            <a:spLocks noGrp="1"/>
          </p:cNvSpPr>
          <p:nvPr>
            <p:ph type="pic" idx="3"/>
          </p:nvPr>
        </p:nvSpPr>
        <p:spPr>
          <a:xfrm>
            <a:off x="0" y="0"/>
            <a:ext cx="12192000" cy="332740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bg>
      <p:bgPr>
        <a:solidFill>
          <a:schemeClr val="tx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2"/>
          <p:cNvSpPr>
            <a:spLocks noGrp="1"/>
          </p:cNvSpPr>
          <p:nvPr>
            <p:ph type="pic" idx="2"/>
          </p:nvPr>
        </p:nvSpPr>
        <p:spPr>
          <a:xfrm>
            <a:off x="5423255" y="-2171"/>
            <a:ext cx="6767566" cy="685465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3"/>
          <p:cNvSpPr>
            <a:spLocks noGrp="1"/>
          </p:cNvSpPr>
          <p:nvPr>
            <p:ph type="pic" idx="2"/>
          </p:nvPr>
        </p:nvSpPr>
        <p:spPr>
          <a:xfrm>
            <a:off x="6488456" y="0"/>
            <a:ext cx="5703543" cy="6859221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41" name="Google Shape;41;p33"/>
          <p:cNvSpPr/>
          <p:nvPr/>
        </p:nvSpPr>
        <p:spPr>
          <a:xfrm>
            <a:off x="6097710" y="1708364"/>
            <a:ext cx="1717565" cy="2686763"/>
          </a:xfrm>
          <a:custGeom>
            <a:avLst/>
            <a:gdLst/>
            <a:ahLst/>
            <a:cxnLst/>
            <a:rect l="l" t="t" r="r" b="b"/>
            <a:pathLst>
              <a:path w="1717565" h="2686763" extrusionOk="0">
                <a:moveTo>
                  <a:pt x="919511" y="9201"/>
                </a:moveTo>
                <a:lnTo>
                  <a:pt x="664330" y="9201"/>
                </a:lnTo>
                <a:lnTo>
                  <a:pt x="9201" y="838540"/>
                </a:lnTo>
                <a:lnTo>
                  <a:pt x="1464225" y="2682469"/>
                </a:lnTo>
                <a:lnTo>
                  <a:pt x="1719406" y="2682469"/>
                </a:lnTo>
                <a:lnTo>
                  <a:pt x="264382" y="838540"/>
                </a:lnTo>
                <a:lnTo>
                  <a:pt x="919511" y="92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bg>
      <p:bgPr>
        <a:solidFill>
          <a:schemeClr val="bg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4"/>
          <p:cNvSpPr>
            <a:spLocks noGrp="1"/>
          </p:cNvSpPr>
          <p:nvPr>
            <p:ph type="pic" idx="2"/>
          </p:nvPr>
        </p:nvSpPr>
        <p:spPr>
          <a:xfrm>
            <a:off x="0" y="991267"/>
            <a:ext cx="3687900" cy="4878113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44" name="Google Shape;44;p34"/>
          <p:cNvSpPr>
            <a:spLocks noGrp="1"/>
          </p:cNvSpPr>
          <p:nvPr>
            <p:ph type="pic" idx="3"/>
          </p:nvPr>
        </p:nvSpPr>
        <p:spPr>
          <a:xfrm>
            <a:off x="2882082" y="991267"/>
            <a:ext cx="4263611" cy="4878113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0"/>
          <p:cNvSpPr>
            <a:spLocks noGrp="1"/>
          </p:cNvSpPr>
          <p:nvPr>
            <p:ph type="pic" idx="2"/>
          </p:nvPr>
        </p:nvSpPr>
        <p:spPr>
          <a:xfrm>
            <a:off x="5893777" y="3016561"/>
            <a:ext cx="1127850" cy="112785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47" name="Google Shape;47;p40"/>
          <p:cNvSpPr>
            <a:spLocks noGrp="1"/>
          </p:cNvSpPr>
          <p:nvPr>
            <p:ph type="pic" idx="3"/>
          </p:nvPr>
        </p:nvSpPr>
        <p:spPr>
          <a:xfrm>
            <a:off x="5893777" y="4577306"/>
            <a:ext cx="1127850" cy="112785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  <p:sp>
        <p:nvSpPr>
          <p:cNvPr id="48" name="Google Shape;48;p40"/>
          <p:cNvSpPr>
            <a:spLocks noGrp="1"/>
          </p:cNvSpPr>
          <p:nvPr>
            <p:ph type="pic" idx="4"/>
          </p:nvPr>
        </p:nvSpPr>
        <p:spPr>
          <a:xfrm>
            <a:off x="0" y="1"/>
            <a:ext cx="4762032" cy="6858000"/>
          </a:xfrm>
          <a:prstGeom prst="rect">
            <a:avLst/>
          </a:prstGeom>
          <a:solidFill>
            <a:srgbClr val="F2F2F2">
              <a:alpha val="4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lang="en-US" dirty="0"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lang="en-US" dirty="0"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Helvetica" pitchFamily="2" charset="0"/>
          <a:ea typeface="Helvetica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Helvetica" pitchFamily="2" charset="0"/>
          <a:ea typeface="Helvetica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EDFF7"/>
            </a:gs>
            <a:gs pos="0">
              <a:schemeClr val="bg1"/>
            </a:gs>
          </a:gsLst>
          <a:lin ang="5400000" scaled="0"/>
        </a:gra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white car&#10;&#10;AI-generated content may be incorrect.">
            <a:extLst>
              <a:ext uri="{FF2B5EF4-FFF2-40B4-BE49-F238E27FC236}">
                <a16:creationId xmlns:a16="http://schemas.microsoft.com/office/drawing/2014/main" id="{8F579CE7-B268-8C68-15C6-42CA4B3D44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37000"/>
          </a:blip>
          <a:stretch>
            <a:fillRect/>
          </a:stretch>
        </p:blipFill>
        <p:spPr>
          <a:xfrm>
            <a:off x="1581689" y="596268"/>
            <a:ext cx="10610311" cy="6310924"/>
          </a:xfrm>
          <a:prstGeom prst="rect">
            <a:avLst/>
          </a:prstGeom>
        </p:spPr>
      </p:pic>
      <p:sp>
        <p:nvSpPr>
          <p:cNvPr id="141" name="Google Shape;141;p1"/>
          <p:cNvSpPr txBox="1"/>
          <p:nvPr/>
        </p:nvSpPr>
        <p:spPr>
          <a:xfrm>
            <a:off x="615279" y="2059398"/>
            <a:ext cx="6543227" cy="23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u="none" strike="noStrike" cap="none" dirty="0">
                <a:solidFill>
                  <a:schemeClr val="accent3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Session Name: Presentation Template</a:t>
            </a:r>
          </a:p>
        </p:txBody>
      </p:sp>
      <p:pic>
        <p:nvPicPr>
          <p:cNvPr id="144" name="Google Shape;144;p1"/>
          <p:cNvPicPr preferRelativeResize="0"/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alphaModFix amt="58000"/>
          </a:blip>
          <a:srcRect/>
          <a:stretch/>
        </p:blipFill>
        <p:spPr>
          <a:xfrm>
            <a:off x="10392225" y="596269"/>
            <a:ext cx="1179912" cy="12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28EE48-D65B-E9D0-65F3-26BCD46F86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5279" y="596268"/>
            <a:ext cx="3632630" cy="347237"/>
          </a:xfrm>
          <a:prstGeom prst="rect">
            <a:avLst/>
          </a:prstGeom>
        </p:spPr>
      </p:pic>
      <p:sp>
        <p:nvSpPr>
          <p:cNvPr id="4" name="Google Shape;141;p1">
            <a:extLst>
              <a:ext uri="{FF2B5EF4-FFF2-40B4-BE49-F238E27FC236}">
                <a16:creationId xmlns:a16="http://schemas.microsoft.com/office/drawing/2014/main" id="{7A37DF57-A063-605B-B06B-90D17EF74AA8}"/>
              </a:ext>
            </a:extLst>
          </p:cNvPr>
          <p:cNvSpPr txBox="1"/>
          <p:nvPr/>
        </p:nvSpPr>
        <p:spPr>
          <a:xfrm>
            <a:off x="644651" y="5206507"/>
            <a:ext cx="9747573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1600" b="1" u="none" strike="noStrike" cap="none" dirty="0">
                <a:solidFill>
                  <a:schemeClr val="accent5">
                    <a:lumMod val="75000"/>
                  </a:schemeClr>
                </a:solidFill>
                <a:latin typeface="Helvetica Light" panose="020B0403020202020204" pitchFamily="34" charset="0"/>
                <a:ea typeface="Montserrat Black"/>
                <a:cs typeface="Montserrat Black"/>
                <a:sym typeface="Montserrat Black"/>
              </a:rPr>
              <a:t>Presenter Name(s)</a:t>
            </a:r>
            <a:endParaRPr lang="en-US" sz="1600" b="1" u="none" strike="noStrike" cap="none" dirty="0">
              <a:solidFill>
                <a:schemeClr val="accent5">
                  <a:lumMod val="75000"/>
                </a:schemeClr>
              </a:solidFill>
              <a:latin typeface="HELVETICA LIGHT" panose="020B0403020202020204" pitchFamily="34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" name="Google Shape;360;p10">
            <a:extLst>
              <a:ext uri="{FF2B5EF4-FFF2-40B4-BE49-F238E27FC236}">
                <a16:creationId xmlns:a16="http://schemas.microsoft.com/office/drawing/2014/main" id="{F8538567-8F50-69A3-2E72-B348650631D2}"/>
              </a:ext>
            </a:extLst>
          </p:cNvPr>
          <p:cNvSpPr/>
          <p:nvPr/>
        </p:nvSpPr>
        <p:spPr>
          <a:xfrm>
            <a:off x="0" y="6785830"/>
            <a:ext cx="12192000" cy="1213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solidFill>
                <a:schemeClr val="bg2">
                  <a:lumMod val="10000"/>
                  <a:lumOff val="90000"/>
                </a:schemeClr>
              </a:solidFill>
              <a:latin typeface="Helvetica" pitchFamily="2" charset="0"/>
              <a:sym typeface="Arial"/>
            </a:endParaRP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"/>
          <p:cNvSpPr>
            <a:spLocks noGrp="1"/>
          </p:cNvSpPr>
          <p:nvPr>
            <p:ph type="pic" idx="3"/>
          </p:nvPr>
        </p:nvSpPr>
        <p:spPr>
          <a:xfrm>
            <a:off x="2426676" y="0"/>
            <a:ext cx="9765323" cy="3327400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0" name="Google Shape;200;p4"/>
          <p:cNvSpPr/>
          <p:nvPr/>
        </p:nvSpPr>
        <p:spPr>
          <a:xfrm>
            <a:off x="1" y="1"/>
            <a:ext cx="6365630" cy="3336100"/>
          </a:xfrm>
          <a:custGeom>
            <a:avLst/>
            <a:gdLst/>
            <a:ahLst/>
            <a:cxnLst/>
            <a:rect l="l" t="t" r="r" b="b"/>
            <a:pathLst>
              <a:path w="12198350" h="6864350" extrusionOk="0">
                <a:moveTo>
                  <a:pt x="3175" y="3175"/>
                </a:moveTo>
                <a:lnTo>
                  <a:pt x="12195175" y="3175"/>
                </a:lnTo>
                <a:lnTo>
                  <a:pt x="12195175" y="6861175"/>
                </a:lnTo>
                <a:lnTo>
                  <a:pt x="3175" y="6861175"/>
                </a:lnTo>
                <a:close/>
              </a:path>
            </a:pathLst>
          </a:custGeom>
          <a:gradFill>
            <a:gsLst>
              <a:gs pos="44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201" name="Google Shape;201;p4"/>
          <p:cNvSpPr/>
          <p:nvPr/>
        </p:nvSpPr>
        <p:spPr>
          <a:xfrm>
            <a:off x="9234477" y="4055382"/>
            <a:ext cx="2123133" cy="954108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228600" dist="190500" dir="2700000" algn="tl" rotWithShape="0">
              <a:srgbClr val="000000">
                <a:alpha val="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202" name="Google Shape;202;p4"/>
          <p:cNvSpPr txBox="1"/>
          <p:nvPr/>
        </p:nvSpPr>
        <p:spPr>
          <a:xfrm>
            <a:off x="9550810" y="4577456"/>
            <a:ext cx="149046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Subtitle Here</a:t>
            </a:r>
            <a:endParaRPr sz="1200" u="none" strike="noStrike" cap="none" dirty="0">
              <a:solidFill>
                <a:srgbClr val="7F7F7F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203" name="Google Shape;203;p4"/>
          <p:cNvSpPr txBox="1"/>
          <p:nvPr/>
        </p:nvSpPr>
        <p:spPr>
          <a:xfrm>
            <a:off x="9720974" y="4129325"/>
            <a:ext cx="126459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u="none" strike="noStrike" cap="none" dirty="0">
                <a:solidFill>
                  <a:srgbClr val="0E2940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890+</a:t>
            </a:r>
            <a:endParaRPr sz="2200" b="1" u="none" strike="noStrike" cap="none" dirty="0">
              <a:solidFill>
                <a:srgbClr val="0E2940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4" name="Google Shape;204;p4"/>
          <p:cNvSpPr/>
          <p:nvPr/>
        </p:nvSpPr>
        <p:spPr>
          <a:xfrm>
            <a:off x="9234477" y="5241945"/>
            <a:ext cx="2123133" cy="954108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228600" dist="190500" dir="2700000" algn="tl" rotWithShape="0">
              <a:srgbClr val="000000">
                <a:alpha val="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205" name="Google Shape;205;p4"/>
          <p:cNvSpPr txBox="1"/>
          <p:nvPr/>
        </p:nvSpPr>
        <p:spPr>
          <a:xfrm>
            <a:off x="9550810" y="5757567"/>
            <a:ext cx="149046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Subtitle Here</a:t>
            </a:r>
            <a:endParaRPr sz="1200" u="none" strike="noStrike" cap="none" dirty="0">
              <a:solidFill>
                <a:srgbClr val="7F7F7F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206" name="Google Shape;206;p4"/>
          <p:cNvSpPr txBox="1"/>
          <p:nvPr/>
        </p:nvSpPr>
        <p:spPr>
          <a:xfrm>
            <a:off x="9720974" y="5315888"/>
            <a:ext cx="126459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u="none" strike="noStrike" cap="none" dirty="0">
                <a:solidFill>
                  <a:srgbClr val="0E2940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790+</a:t>
            </a:r>
            <a:endParaRPr sz="2200" b="1" u="none" strike="noStrike" cap="none" dirty="0">
              <a:solidFill>
                <a:srgbClr val="0E2940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7" name="Google Shape;207;p4"/>
          <p:cNvSpPr/>
          <p:nvPr/>
        </p:nvSpPr>
        <p:spPr>
          <a:xfrm>
            <a:off x="9234477" y="5241945"/>
            <a:ext cx="236071" cy="236071"/>
          </a:xfrm>
          <a:custGeom>
            <a:avLst/>
            <a:gdLst/>
            <a:ahLst/>
            <a:cxnLst/>
            <a:rect l="l" t="t" r="r" b="b"/>
            <a:pathLst>
              <a:path w="1323975" h="1323975" extrusionOk="0">
                <a:moveTo>
                  <a:pt x="1320641" y="7144"/>
                </a:moveTo>
                <a:lnTo>
                  <a:pt x="7144" y="1320641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208" name="Google Shape;208;p4"/>
          <p:cNvSpPr/>
          <p:nvPr/>
        </p:nvSpPr>
        <p:spPr>
          <a:xfrm>
            <a:off x="9226786" y="4055382"/>
            <a:ext cx="236071" cy="236071"/>
          </a:xfrm>
          <a:custGeom>
            <a:avLst/>
            <a:gdLst/>
            <a:ahLst/>
            <a:cxnLst/>
            <a:rect l="l" t="t" r="r" b="b"/>
            <a:pathLst>
              <a:path w="1323975" h="1323975" extrusionOk="0">
                <a:moveTo>
                  <a:pt x="1320641" y="7144"/>
                </a:moveTo>
                <a:lnTo>
                  <a:pt x="7144" y="1320641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209" name="Google Shape;209;p4"/>
          <p:cNvSpPr txBox="1"/>
          <p:nvPr/>
        </p:nvSpPr>
        <p:spPr>
          <a:xfrm>
            <a:off x="591331" y="4264400"/>
            <a:ext cx="541435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libero sit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commodo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eros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quis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urna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nunc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viverra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imperdiet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enim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210" name="Google Shape;210;p4"/>
          <p:cNvSpPr txBox="1"/>
          <p:nvPr/>
        </p:nvSpPr>
        <p:spPr>
          <a:xfrm>
            <a:off x="693093" y="3884966"/>
            <a:ext cx="39343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u="none" strike="noStrike" cap="none" dirty="0">
                <a:solidFill>
                  <a:schemeClr val="accent1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Headline</a:t>
            </a:r>
            <a:endParaRPr sz="1800" b="1" u="none" strike="noStrike" cap="none" dirty="0">
              <a:solidFill>
                <a:schemeClr val="accent1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4"/>
          <p:cNvSpPr txBox="1"/>
          <p:nvPr/>
        </p:nvSpPr>
        <p:spPr>
          <a:xfrm>
            <a:off x="601012" y="1156043"/>
            <a:ext cx="443715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u="none" strike="noStrike" cap="none" dirty="0">
                <a:solidFill>
                  <a:schemeClr val="lt1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CUSTOMER</a:t>
            </a:r>
            <a:endParaRPr sz="3600" b="1" u="none" strike="noStrike" cap="none" dirty="0">
              <a:solidFill>
                <a:srgbClr val="000000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u="none" strike="noStrike" cap="none" dirty="0">
                <a:solidFill>
                  <a:schemeClr val="lt1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EXPERIENCE</a:t>
            </a:r>
            <a:endParaRPr sz="3600" b="1" u="none" strike="noStrike" cap="none" dirty="0">
              <a:solidFill>
                <a:srgbClr val="000000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13" name="Google Shape;213;p4"/>
          <p:cNvSpPr txBox="1"/>
          <p:nvPr/>
        </p:nvSpPr>
        <p:spPr>
          <a:xfrm>
            <a:off x="588312" y="832918"/>
            <a:ext cx="2348852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>
                <a:solidFill>
                  <a:srgbClr val="FFE9D5"/>
                </a:solidFill>
                <a:latin typeface="Helvetica" pitchFamily="2" charset="0"/>
                <a:ea typeface="Poppins Medium"/>
                <a:cs typeface="Poppins Medium"/>
                <a:sym typeface="Poppins Medium"/>
              </a:rPr>
              <a:t>Understanding</a:t>
            </a:r>
            <a:endParaRPr dirty="0">
              <a:latin typeface="Helvetica" pitchFamily="2" charset="0"/>
            </a:endParaRPr>
          </a:p>
        </p:txBody>
      </p:sp>
      <p:cxnSp>
        <p:nvCxnSpPr>
          <p:cNvPr id="214" name="Google Shape;214;p4"/>
          <p:cNvCxnSpPr/>
          <p:nvPr/>
        </p:nvCxnSpPr>
        <p:spPr>
          <a:xfrm>
            <a:off x="693092" y="2441665"/>
            <a:ext cx="536187" cy="0"/>
          </a:xfrm>
          <a:prstGeom prst="straightConnector1">
            <a:avLst/>
          </a:prstGeom>
          <a:noFill/>
          <a:ln w="38100" cap="flat" cmpd="sng">
            <a:solidFill>
              <a:schemeClr val="lt1">
                <a:alpha val="6941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5" name="Google Shape;215;p4"/>
          <p:cNvSpPr/>
          <p:nvPr/>
        </p:nvSpPr>
        <p:spPr>
          <a:xfrm>
            <a:off x="6762210" y="4055382"/>
            <a:ext cx="2123133" cy="954108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228600" dist="190500" dir="2700000" algn="tl" rotWithShape="0">
              <a:srgbClr val="000000">
                <a:alpha val="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216" name="Google Shape;216;p4"/>
          <p:cNvSpPr txBox="1"/>
          <p:nvPr/>
        </p:nvSpPr>
        <p:spPr>
          <a:xfrm>
            <a:off x="7078543" y="4577456"/>
            <a:ext cx="149046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Subtitle Here</a:t>
            </a:r>
            <a:endParaRPr sz="1200" u="none" strike="noStrike" cap="none" dirty="0">
              <a:solidFill>
                <a:srgbClr val="7F7F7F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217" name="Google Shape;217;p4"/>
          <p:cNvSpPr txBox="1"/>
          <p:nvPr/>
        </p:nvSpPr>
        <p:spPr>
          <a:xfrm>
            <a:off x="7248707" y="4129325"/>
            <a:ext cx="126459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u="none" strike="noStrike" cap="none" dirty="0">
                <a:solidFill>
                  <a:srgbClr val="0E2940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660+</a:t>
            </a:r>
            <a:endParaRPr sz="2200" b="1" u="none" strike="noStrike" cap="none" dirty="0">
              <a:solidFill>
                <a:srgbClr val="0E2940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18" name="Google Shape;218;p4"/>
          <p:cNvSpPr/>
          <p:nvPr/>
        </p:nvSpPr>
        <p:spPr>
          <a:xfrm>
            <a:off x="6762210" y="5241945"/>
            <a:ext cx="2123133" cy="954108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228600" dist="190500" dir="2700000" algn="tl" rotWithShape="0">
              <a:srgbClr val="000000">
                <a:alpha val="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219" name="Google Shape;219;p4"/>
          <p:cNvSpPr txBox="1"/>
          <p:nvPr/>
        </p:nvSpPr>
        <p:spPr>
          <a:xfrm>
            <a:off x="7078543" y="5757567"/>
            <a:ext cx="149046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Subtitle Here</a:t>
            </a:r>
            <a:endParaRPr sz="1200" u="none" strike="noStrike" cap="none" dirty="0">
              <a:solidFill>
                <a:srgbClr val="7F7F7F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220" name="Google Shape;220;p4"/>
          <p:cNvSpPr txBox="1"/>
          <p:nvPr/>
        </p:nvSpPr>
        <p:spPr>
          <a:xfrm>
            <a:off x="7248707" y="5315888"/>
            <a:ext cx="126459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u="none" strike="noStrike" cap="none" dirty="0">
                <a:solidFill>
                  <a:srgbClr val="0E2940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225+</a:t>
            </a:r>
            <a:endParaRPr sz="2200" b="1" u="none" strike="noStrike" cap="none" dirty="0">
              <a:solidFill>
                <a:srgbClr val="0E2940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21" name="Google Shape;221;p4"/>
          <p:cNvSpPr/>
          <p:nvPr/>
        </p:nvSpPr>
        <p:spPr>
          <a:xfrm>
            <a:off x="6762210" y="5241945"/>
            <a:ext cx="236071" cy="236071"/>
          </a:xfrm>
          <a:custGeom>
            <a:avLst/>
            <a:gdLst/>
            <a:ahLst/>
            <a:cxnLst/>
            <a:rect l="l" t="t" r="r" b="b"/>
            <a:pathLst>
              <a:path w="1323975" h="1323975" extrusionOk="0">
                <a:moveTo>
                  <a:pt x="1320641" y="7144"/>
                </a:moveTo>
                <a:lnTo>
                  <a:pt x="7144" y="1320641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222" name="Google Shape;222;p4"/>
          <p:cNvSpPr/>
          <p:nvPr/>
        </p:nvSpPr>
        <p:spPr>
          <a:xfrm>
            <a:off x="6754519" y="4055382"/>
            <a:ext cx="236071" cy="236071"/>
          </a:xfrm>
          <a:custGeom>
            <a:avLst/>
            <a:gdLst/>
            <a:ahLst/>
            <a:cxnLst/>
            <a:rect l="l" t="t" r="r" b="b"/>
            <a:pathLst>
              <a:path w="1323975" h="1323975" extrusionOk="0">
                <a:moveTo>
                  <a:pt x="1320641" y="7144"/>
                </a:moveTo>
                <a:lnTo>
                  <a:pt x="7144" y="1320641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"/>
          <p:cNvSpPr>
            <a:spLocks noGrp="1"/>
          </p:cNvSpPr>
          <p:nvPr>
            <p:ph type="pic" idx="2"/>
          </p:nvPr>
        </p:nvSpPr>
        <p:spPr>
          <a:xfrm>
            <a:off x="6192982" y="631639"/>
            <a:ext cx="5999017" cy="3427742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63" name="Google Shape;263;p7" descr="A black sports car on a road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t="32091" b="32091"/>
          <a:stretch/>
        </p:blipFill>
        <p:spPr>
          <a:xfrm>
            <a:off x="0" y="4965700"/>
            <a:ext cx="12192000" cy="18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7"/>
          <p:cNvSpPr txBox="1"/>
          <p:nvPr/>
        </p:nvSpPr>
        <p:spPr>
          <a:xfrm>
            <a:off x="644525" y="2728428"/>
            <a:ext cx="46499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Maecenas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libero.</a:t>
            </a:r>
            <a:endParaRPr sz="1600" u="none" strike="noStrike" cap="none" dirty="0">
              <a:solidFill>
                <a:srgbClr val="0D2F51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265" name="Google Shape;265;p7"/>
          <p:cNvSpPr txBox="1"/>
          <p:nvPr/>
        </p:nvSpPr>
        <p:spPr>
          <a:xfrm>
            <a:off x="644525" y="1123546"/>
            <a:ext cx="5073103" cy="1255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MODERN RETAILING IS ABOUT BEING WHERE YOUR CUSTOMERS ARE</a:t>
            </a:r>
            <a:endParaRPr sz="1400" b="1" u="none" strike="noStrike" cap="none" dirty="0">
              <a:solidFill>
                <a:schemeClr val="bg2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7"/>
          <p:cNvSpPr txBox="1"/>
          <p:nvPr/>
        </p:nvSpPr>
        <p:spPr>
          <a:xfrm>
            <a:off x="644525" y="694938"/>
            <a:ext cx="169465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u="none" strike="noStrike" cap="none" dirty="0">
                <a:solidFill>
                  <a:schemeClr val="accent3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Don’t Forget…</a:t>
            </a:r>
            <a:endParaRPr b="1" dirty="0">
              <a:solidFill>
                <a:schemeClr val="accent3"/>
              </a:solidFill>
              <a:latin typeface="Helvetica" pitchFamily="2" charset="0"/>
            </a:endParaRPr>
          </a:p>
        </p:txBody>
      </p:sp>
      <p:sp>
        <p:nvSpPr>
          <p:cNvPr id="269" name="Google Shape;269;p7"/>
          <p:cNvSpPr/>
          <p:nvPr/>
        </p:nvSpPr>
        <p:spPr>
          <a:xfrm rot="10800000">
            <a:off x="0" y="4978400"/>
            <a:ext cx="12192000" cy="1879600"/>
          </a:xfrm>
          <a:custGeom>
            <a:avLst/>
            <a:gdLst/>
            <a:ahLst/>
            <a:cxnLst/>
            <a:rect l="l" t="t" r="r" b="b"/>
            <a:pathLst>
              <a:path w="12198350" h="6864350" extrusionOk="0">
                <a:moveTo>
                  <a:pt x="3175" y="3175"/>
                </a:moveTo>
                <a:lnTo>
                  <a:pt x="12195175" y="3175"/>
                </a:lnTo>
                <a:lnTo>
                  <a:pt x="12195175" y="6861175"/>
                </a:lnTo>
                <a:lnTo>
                  <a:pt x="3175" y="6861175"/>
                </a:lnTo>
                <a:close/>
              </a:path>
            </a:pathLst>
          </a:custGeom>
          <a:gradFill>
            <a:gsLst>
              <a:gs pos="0">
                <a:srgbClr val="0B151F"/>
              </a:gs>
              <a:gs pos="100000">
                <a:schemeClr val="bg2">
                  <a:alpha val="67395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cxnSp>
        <p:nvCxnSpPr>
          <p:cNvPr id="270" name="Google Shape;270;p7"/>
          <p:cNvCxnSpPr/>
          <p:nvPr/>
        </p:nvCxnSpPr>
        <p:spPr>
          <a:xfrm>
            <a:off x="749688" y="2546169"/>
            <a:ext cx="4083569" cy="0"/>
          </a:xfrm>
          <a:prstGeom prst="straightConnector1">
            <a:avLst/>
          </a:prstGeom>
          <a:noFill/>
          <a:ln w="12700" cap="flat" cmpd="sng">
            <a:solidFill>
              <a:schemeClr val="accent3">
                <a:alpha val="69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0"/>
          <p:cNvSpPr>
            <a:spLocks noGrp="1"/>
          </p:cNvSpPr>
          <p:nvPr>
            <p:ph type="pic" idx="2"/>
          </p:nvPr>
        </p:nvSpPr>
        <p:spPr>
          <a:xfrm>
            <a:off x="6488456" y="0"/>
            <a:ext cx="5703543" cy="6859221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6" name="Google Shape;276;p60"/>
          <p:cNvSpPr txBox="1"/>
          <p:nvPr/>
        </p:nvSpPr>
        <p:spPr>
          <a:xfrm>
            <a:off x="746132" y="1080972"/>
            <a:ext cx="478117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u="none" strike="noStrike" cap="none" dirty="0">
                <a:solidFill>
                  <a:srgbClr val="0E2940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THE REALITY OF MODERN RETAILING</a:t>
            </a:r>
            <a:endParaRPr sz="1400" b="1" u="none" strike="noStrike" cap="none" dirty="0">
              <a:solidFill>
                <a:srgbClr val="000000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77" name="Google Shape;277;p60"/>
          <p:cNvSpPr/>
          <p:nvPr/>
        </p:nvSpPr>
        <p:spPr>
          <a:xfrm>
            <a:off x="821199" y="4780850"/>
            <a:ext cx="3833880" cy="138629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28600" dist="190500" dir="2700000" algn="tl" rotWithShape="0">
              <a:srgbClr val="000000">
                <a:alpha val="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278" name="Google Shape;278;p60"/>
          <p:cNvSpPr/>
          <p:nvPr/>
        </p:nvSpPr>
        <p:spPr>
          <a:xfrm>
            <a:off x="821199" y="4780849"/>
            <a:ext cx="381222" cy="351482"/>
          </a:xfrm>
          <a:custGeom>
            <a:avLst/>
            <a:gdLst/>
            <a:ahLst/>
            <a:cxnLst/>
            <a:rect l="l" t="t" r="r" b="b"/>
            <a:pathLst>
              <a:path w="1323975" h="1323975" extrusionOk="0">
                <a:moveTo>
                  <a:pt x="1320641" y="7144"/>
                </a:moveTo>
                <a:lnTo>
                  <a:pt x="7144" y="1320641"/>
                </a:lnTo>
                <a:lnTo>
                  <a:pt x="7144" y="71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grpSp>
        <p:nvGrpSpPr>
          <p:cNvPr id="279" name="Google Shape;279;p60"/>
          <p:cNvGrpSpPr/>
          <p:nvPr/>
        </p:nvGrpSpPr>
        <p:grpSpPr>
          <a:xfrm>
            <a:off x="1189444" y="5241707"/>
            <a:ext cx="311929" cy="464577"/>
            <a:chOff x="1100544" y="4926727"/>
            <a:chExt cx="287595" cy="464577"/>
          </a:xfrm>
        </p:grpSpPr>
        <p:sp>
          <p:nvSpPr>
            <p:cNvPr id="280" name="Google Shape;280;p60"/>
            <p:cNvSpPr/>
            <p:nvPr/>
          </p:nvSpPr>
          <p:spPr>
            <a:xfrm>
              <a:off x="1172443" y="5247507"/>
              <a:ext cx="143797" cy="33184"/>
            </a:xfrm>
            <a:custGeom>
              <a:avLst/>
              <a:gdLst/>
              <a:ahLst/>
              <a:cxnLst/>
              <a:rect l="l" t="t" r="r" b="b"/>
              <a:pathLst>
                <a:path w="143797" h="33184" extrusionOk="0">
                  <a:moveTo>
                    <a:pt x="16592" y="0"/>
                  </a:moveTo>
                  <a:lnTo>
                    <a:pt x="127206" y="0"/>
                  </a:lnTo>
                  <a:cubicBezTo>
                    <a:pt x="136608" y="0"/>
                    <a:pt x="143798" y="7190"/>
                    <a:pt x="143798" y="16592"/>
                  </a:cubicBezTo>
                  <a:cubicBezTo>
                    <a:pt x="143798" y="25994"/>
                    <a:pt x="136608" y="33184"/>
                    <a:pt x="127206" y="33184"/>
                  </a:cubicBezTo>
                  <a:lnTo>
                    <a:pt x="16592" y="33184"/>
                  </a:lnTo>
                  <a:cubicBezTo>
                    <a:pt x="7190" y="33184"/>
                    <a:pt x="0" y="25994"/>
                    <a:pt x="0" y="16592"/>
                  </a:cubicBezTo>
                  <a:cubicBezTo>
                    <a:pt x="0" y="7190"/>
                    <a:pt x="7190" y="0"/>
                    <a:pt x="16592" y="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281" name="Google Shape;281;p60"/>
            <p:cNvSpPr/>
            <p:nvPr/>
          </p:nvSpPr>
          <p:spPr>
            <a:xfrm>
              <a:off x="1172443" y="5302813"/>
              <a:ext cx="143797" cy="33184"/>
            </a:xfrm>
            <a:custGeom>
              <a:avLst/>
              <a:gdLst/>
              <a:ahLst/>
              <a:cxnLst/>
              <a:rect l="l" t="t" r="r" b="b"/>
              <a:pathLst>
                <a:path w="143797" h="33184" extrusionOk="0">
                  <a:moveTo>
                    <a:pt x="16592" y="0"/>
                  </a:moveTo>
                  <a:lnTo>
                    <a:pt x="127206" y="0"/>
                  </a:lnTo>
                  <a:cubicBezTo>
                    <a:pt x="136608" y="0"/>
                    <a:pt x="143798" y="7190"/>
                    <a:pt x="143798" y="16592"/>
                  </a:cubicBezTo>
                  <a:cubicBezTo>
                    <a:pt x="143798" y="25994"/>
                    <a:pt x="136608" y="33184"/>
                    <a:pt x="127206" y="33184"/>
                  </a:cubicBezTo>
                  <a:lnTo>
                    <a:pt x="16592" y="33184"/>
                  </a:lnTo>
                  <a:cubicBezTo>
                    <a:pt x="7190" y="33184"/>
                    <a:pt x="0" y="25994"/>
                    <a:pt x="0" y="16592"/>
                  </a:cubicBezTo>
                  <a:cubicBezTo>
                    <a:pt x="0" y="7190"/>
                    <a:pt x="7190" y="0"/>
                    <a:pt x="16592" y="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282" name="Google Shape;282;p60"/>
            <p:cNvSpPr/>
            <p:nvPr/>
          </p:nvSpPr>
          <p:spPr>
            <a:xfrm>
              <a:off x="1208392" y="5358120"/>
              <a:ext cx="71898" cy="33184"/>
            </a:xfrm>
            <a:custGeom>
              <a:avLst/>
              <a:gdLst/>
              <a:ahLst/>
              <a:cxnLst/>
              <a:rect l="l" t="t" r="r" b="b"/>
              <a:pathLst>
                <a:path w="71898" h="33184" extrusionOk="0">
                  <a:moveTo>
                    <a:pt x="0" y="0"/>
                  </a:moveTo>
                  <a:cubicBezTo>
                    <a:pt x="1659" y="18804"/>
                    <a:pt x="17145" y="33184"/>
                    <a:pt x="35949" y="33184"/>
                  </a:cubicBezTo>
                  <a:cubicBezTo>
                    <a:pt x="54754" y="33184"/>
                    <a:pt x="70240" y="18804"/>
                    <a:pt x="718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283" name="Google Shape;283;p60"/>
            <p:cNvSpPr/>
            <p:nvPr/>
          </p:nvSpPr>
          <p:spPr>
            <a:xfrm>
              <a:off x="1100544" y="4926727"/>
              <a:ext cx="287595" cy="298657"/>
            </a:xfrm>
            <a:custGeom>
              <a:avLst/>
              <a:gdLst/>
              <a:ahLst/>
              <a:cxnLst/>
              <a:rect l="l" t="t" r="r" b="b"/>
              <a:pathLst>
                <a:path w="287595" h="298657" extrusionOk="0">
                  <a:moveTo>
                    <a:pt x="143798" y="0"/>
                  </a:moveTo>
                  <a:cubicBezTo>
                    <a:pt x="143798" y="0"/>
                    <a:pt x="143798" y="0"/>
                    <a:pt x="143798" y="0"/>
                  </a:cubicBezTo>
                  <a:cubicBezTo>
                    <a:pt x="143798" y="0"/>
                    <a:pt x="143798" y="0"/>
                    <a:pt x="143798" y="0"/>
                  </a:cubicBezTo>
                  <a:cubicBezTo>
                    <a:pt x="65262" y="553"/>
                    <a:pt x="1659" y="63603"/>
                    <a:pt x="0" y="142139"/>
                  </a:cubicBezTo>
                  <a:lnTo>
                    <a:pt x="0" y="147116"/>
                  </a:lnTo>
                  <a:cubicBezTo>
                    <a:pt x="553" y="164261"/>
                    <a:pt x="3871" y="180853"/>
                    <a:pt x="9955" y="196892"/>
                  </a:cubicBezTo>
                  <a:cubicBezTo>
                    <a:pt x="16039" y="211825"/>
                    <a:pt x="24335" y="225652"/>
                    <a:pt x="34843" y="237820"/>
                  </a:cubicBezTo>
                  <a:cubicBezTo>
                    <a:pt x="48117" y="252199"/>
                    <a:pt x="62497" y="280406"/>
                    <a:pt x="68581" y="292573"/>
                  </a:cubicBezTo>
                  <a:cubicBezTo>
                    <a:pt x="70240" y="296445"/>
                    <a:pt x="74111" y="298657"/>
                    <a:pt x="78536" y="298657"/>
                  </a:cubicBezTo>
                  <a:lnTo>
                    <a:pt x="209060" y="298657"/>
                  </a:lnTo>
                  <a:cubicBezTo>
                    <a:pt x="213485" y="298657"/>
                    <a:pt x="217356" y="296445"/>
                    <a:pt x="219015" y="292573"/>
                  </a:cubicBezTo>
                  <a:cubicBezTo>
                    <a:pt x="225099" y="280406"/>
                    <a:pt x="239479" y="252199"/>
                    <a:pt x="252752" y="237820"/>
                  </a:cubicBezTo>
                  <a:cubicBezTo>
                    <a:pt x="263261" y="225652"/>
                    <a:pt x="272110" y="211825"/>
                    <a:pt x="277641" y="196892"/>
                  </a:cubicBezTo>
                  <a:cubicBezTo>
                    <a:pt x="283724" y="180853"/>
                    <a:pt x="287043" y="164261"/>
                    <a:pt x="287596" y="147116"/>
                  </a:cubicBezTo>
                  <a:lnTo>
                    <a:pt x="287596" y="142139"/>
                  </a:lnTo>
                  <a:cubicBezTo>
                    <a:pt x="285937" y="63603"/>
                    <a:pt x="222334" y="553"/>
                    <a:pt x="143798" y="0"/>
                  </a:cubicBezTo>
                  <a:close/>
                  <a:moveTo>
                    <a:pt x="254412" y="146563"/>
                  </a:moveTo>
                  <a:cubicBezTo>
                    <a:pt x="253859" y="159837"/>
                    <a:pt x="251093" y="173111"/>
                    <a:pt x="246669" y="185278"/>
                  </a:cubicBezTo>
                  <a:cubicBezTo>
                    <a:pt x="242244" y="196339"/>
                    <a:pt x="236160" y="206848"/>
                    <a:pt x="227864" y="215697"/>
                  </a:cubicBezTo>
                  <a:cubicBezTo>
                    <a:pt x="215144" y="231183"/>
                    <a:pt x="204082" y="247775"/>
                    <a:pt x="195786" y="265473"/>
                  </a:cubicBezTo>
                  <a:lnTo>
                    <a:pt x="143798" y="265473"/>
                  </a:lnTo>
                  <a:lnTo>
                    <a:pt x="92362" y="265473"/>
                  </a:lnTo>
                  <a:cubicBezTo>
                    <a:pt x="83513" y="247775"/>
                    <a:pt x="72452" y="231183"/>
                    <a:pt x="60285" y="215697"/>
                  </a:cubicBezTo>
                  <a:cubicBezTo>
                    <a:pt x="52542" y="206848"/>
                    <a:pt x="45905" y="196339"/>
                    <a:pt x="41480" y="185278"/>
                  </a:cubicBezTo>
                  <a:cubicBezTo>
                    <a:pt x="36503" y="173111"/>
                    <a:pt x="34290" y="159837"/>
                    <a:pt x="33737" y="146563"/>
                  </a:cubicBezTo>
                  <a:lnTo>
                    <a:pt x="33737" y="142139"/>
                  </a:lnTo>
                  <a:cubicBezTo>
                    <a:pt x="34843" y="81854"/>
                    <a:pt x="84066" y="33184"/>
                    <a:pt x="144351" y="32631"/>
                  </a:cubicBezTo>
                  <a:lnTo>
                    <a:pt x="144351" y="32631"/>
                  </a:lnTo>
                  <a:lnTo>
                    <a:pt x="144351" y="32631"/>
                  </a:lnTo>
                  <a:cubicBezTo>
                    <a:pt x="144351" y="32631"/>
                    <a:pt x="144351" y="32631"/>
                    <a:pt x="144351" y="32631"/>
                  </a:cubicBezTo>
                  <a:cubicBezTo>
                    <a:pt x="144351" y="32631"/>
                    <a:pt x="144351" y="32631"/>
                    <a:pt x="144351" y="32631"/>
                  </a:cubicBezTo>
                  <a:lnTo>
                    <a:pt x="144351" y="32631"/>
                  </a:lnTo>
                  <a:lnTo>
                    <a:pt x="144351" y="32631"/>
                  </a:lnTo>
                  <a:cubicBezTo>
                    <a:pt x="204635" y="33184"/>
                    <a:pt x="253859" y="81301"/>
                    <a:pt x="254965" y="142139"/>
                  </a:cubicBezTo>
                  <a:lnTo>
                    <a:pt x="254965" y="146563"/>
                  </a:ln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284" name="Google Shape;284;p60"/>
          <p:cNvSpPr/>
          <p:nvPr/>
        </p:nvSpPr>
        <p:spPr>
          <a:xfrm>
            <a:off x="4847133" y="4780850"/>
            <a:ext cx="3833880" cy="138629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28600" dist="190500" dir="2700000" algn="tl" rotWithShape="0">
              <a:srgbClr val="000000">
                <a:alpha val="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285" name="Google Shape;285;p60"/>
          <p:cNvSpPr/>
          <p:nvPr/>
        </p:nvSpPr>
        <p:spPr>
          <a:xfrm>
            <a:off x="4847133" y="4780849"/>
            <a:ext cx="381222" cy="351482"/>
          </a:xfrm>
          <a:custGeom>
            <a:avLst/>
            <a:gdLst/>
            <a:ahLst/>
            <a:cxnLst/>
            <a:rect l="l" t="t" r="r" b="b"/>
            <a:pathLst>
              <a:path w="1323975" h="1323975" extrusionOk="0">
                <a:moveTo>
                  <a:pt x="1320641" y="7144"/>
                </a:moveTo>
                <a:lnTo>
                  <a:pt x="7144" y="1320641"/>
                </a:lnTo>
                <a:lnTo>
                  <a:pt x="7144" y="71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grpSp>
        <p:nvGrpSpPr>
          <p:cNvPr id="286" name="Google Shape;286;p60"/>
          <p:cNvGrpSpPr/>
          <p:nvPr/>
        </p:nvGrpSpPr>
        <p:grpSpPr>
          <a:xfrm>
            <a:off x="5215378" y="5241707"/>
            <a:ext cx="311929" cy="464577"/>
            <a:chOff x="5126478" y="4926727"/>
            <a:chExt cx="287595" cy="464577"/>
          </a:xfrm>
        </p:grpSpPr>
        <p:sp>
          <p:nvSpPr>
            <p:cNvPr id="287" name="Google Shape;287;p60"/>
            <p:cNvSpPr/>
            <p:nvPr/>
          </p:nvSpPr>
          <p:spPr>
            <a:xfrm>
              <a:off x="5198377" y="5247507"/>
              <a:ext cx="143797" cy="33184"/>
            </a:xfrm>
            <a:custGeom>
              <a:avLst/>
              <a:gdLst/>
              <a:ahLst/>
              <a:cxnLst/>
              <a:rect l="l" t="t" r="r" b="b"/>
              <a:pathLst>
                <a:path w="143797" h="33184" extrusionOk="0">
                  <a:moveTo>
                    <a:pt x="16592" y="0"/>
                  </a:moveTo>
                  <a:lnTo>
                    <a:pt x="127206" y="0"/>
                  </a:lnTo>
                  <a:cubicBezTo>
                    <a:pt x="136608" y="0"/>
                    <a:pt x="143798" y="7190"/>
                    <a:pt x="143798" y="16592"/>
                  </a:cubicBezTo>
                  <a:cubicBezTo>
                    <a:pt x="143798" y="25994"/>
                    <a:pt x="136608" y="33184"/>
                    <a:pt x="127206" y="33184"/>
                  </a:cubicBezTo>
                  <a:lnTo>
                    <a:pt x="16592" y="33184"/>
                  </a:lnTo>
                  <a:cubicBezTo>
                    <a:pt x="7190" y="33184"/>
                    <a:pt x="0" y="25994"/>
                    <a:pt x="0" y="16592"/>
                  </a:cubicBezTo>
                  <a:cubicBezTo>
                    <a:pt x="0" y="7190"/>
                    <a:pt x="7190" y="0"/>
                    <a:pt x="16592" y="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288" name="Google Shape;288;p60"/>
            <p:cNvSpPr/>
            <p:nvPr/>
          </p:nvSpPr>
          <p:spPr>
            <a:xfrm>
              <a:off x="5198377" y="5302813"/>
              <a:ext cx="143797" cy="33184"/>
            </a:xfrm>
            <a:custGeom>
              <a:avLst/>
              <a:gdLst/>
              <a:ahLst/>
              <a:cxnLst/>
              <a:rect l="l" t="t" r="r" b="b"/>
              <a:pathLst>
                <a:path w="143797" h="33184" extrusionOk="0">
                  <a:moveTo>
                    <a:pt x="16592" y="0"/>
                  </a:moveTo>
                  <a:lnTo>
                    <a:pt x="127206" y="0"/>
                  </a:lnTo>
                  <a:cubicBezTo>
                    <a:pt x="136608" y="0"/>
                    <a:pt x="143798" y="7190"/>
                    <a:pt x="143798" y="16592"/>
                  </a:cubicBezTo>
                  <a:cubicBezTo>
                    <a:pt x="143798" y="25994"/>
                    <a:pt x="136608" y="33184"/>
                    <a:pt x="127206" y="33184"/>
                  </a:cubicBezTo>
                  <a:lnTo>
                    <a:pt x="16592" y="33184"/>
                  </a:lnTo>
                  <a:cubicBezTo>
                    <a:pt x="7190" y="33184"/>
                    <a:pt x="0" y="25994"/>
                    <a:pt x="0" y="16592"/>
                  </a:cubicBezTo>
                  <a:cubicBezTo>
                    <a:pt x="0" y="7190"/>
                    <a:pt x="7190" y="0"/>
                    <a:pt x="16592" y="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289" name="Google Shape;289;p60"/>
            <p:cNvSpPr/>
            <p:nvPr/>
          </p:nvSpPr>
          <p:spPr>
            <a:xfrm>
              <a:off x="5234326" y="5358120"/>
              <a:ext cx="71898" cy="33184"/>
            </a:xfrm>
            <a:custGeom>
              <a:avLst/>
              <a:gdLst/>
              <a:ahLst/>
              <a:cxnLst/>
              <a:rect l="l" t="t" r="r" b="b"/>
              <a:pathLst>
                <a:path w="71898" h="33184" extrusionOk="0">
                  <a:moveTo>
                    <a:pt x="0" y="0"/>
                  </a:moveTo>
                  <a:cubicBezTo>
                    <a:pt x="1659" y="18804"/>
                    <a:pt x="17145" y="33184"/>
                    <a:pt x="35949" y="33184"/>
                  </a:cubicBezTo>
                  <a:cubicBezTo>
                    <a:pt x="54754" y="33184"/>
                    <a:pt x="70240" y="18804"/>
                    <a:pt x="7189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290" name="Google Shape;290;p60"/>
            <p:cNvSpPr/>
            <p:nvPr/>
          </p:nvSpPr>
          <p:spPr>
            <a:xfrm>
              <a:off x="5126478" y="4926727"/>
              <a:ext cx="287595" cy="298657"/>
            </a:xfrm>
            <a:custGeom>
              <a:avLst/>
              <a:gdLst/>
              <a:ahLst/>
              <a:cxnLst/>
              <a:rect l="l" t="t" r="r" b="b"/>
              <a:pathLst>
                <a:path w="287595" h="298657" extrusionOk="0">
                  <a:moveTo>
                    <a:pt x="143798" y="0"/>
                  </a:moveTo>
                  <a:cubicBezTo>
                    <a:pt x="143798" y="0"/>
                    <a:pt x="143798" y="0"/>
                    <a:pt x="143798" y="0"/>
                  </a:cubicBezTo>
                  <a:cubicBezTo>
                    <a:pt x="143798" y="0"/>
                    <a:pt x="143798" y="0"/>
                    <a:pt x="143798" y="0"/>
                  </a:cubicBezTo>
                  <a:cubicBezTo>
                    <a:pt x="65262" y="553"/>
                    <a:pt x="1659" y="63603"/>
                    <a:pt x="0" y="142139"/>
                  </a:cubicBezTo>
                  <a:lnTo>
                    <a:pt x="0" y="147116"/>
                  </a:lnTo>
                  <a:cubicBezTo>
                    <a:pt x="553" y="164261"/>
                    <a:pt x="3871" y="180853"/>
                    <a:pt x="9955" y="196892"/>
                  </a:cubicBezTo>
                  <a:cubicBezTo>
                    <a:pt x="16039" y="211825"/>
                    <a:pt x="24335" y="225652"/>
                    <a:pt x="34843" y="237820"/>
                  </a:cubicBezTo>
                  <a:cubicBezTo>
                    <a:pt x="48117" y="252199"/>
                    <a:pt x="62497" y="280406"/>
                    <a:pt x="68581" y="292573"/>
                  </a:cubicBezTo>
                  <a:cubicBezTo>
                    <a:pt x="70240" y="296445"/>
                    <a:pt x="74111" y="298657"/>
                    <a:pt x="78536" y="298657"/>
                  </a:cubicBezTo>
                  <a:lnTo>
                    <a:pt x="209060" y="298657"/>
                  </a:lnTo>
                  <a:cubicBezTo>
                    <a:pt x="213485" y="298657"/>
                    <a:pt x="217356" y="296445"/>
                    <a:pt x="219015" y="292573"/>
                  </a:cubicBezTo>
                  <a:cubicBezTo>
                    <a:pt x="225099" y="280406"/>
                    <a:pt x="239479" y="252199"/>
                    <a:pt x="252752" y="237820"/>
                  </a:cubicBezTo>
                  <a:cubicBezTo>
                    <a:pt x="263261" y="225652"/>
                    <a:pt x="272110" y="211825"/>
                    <a:pt x="277641" y="196892"/>
                  </a:cubicBezTo>
                  <a:cubicBezTo>
                    <a:pt x="283724" y="180853"/>
                    <a:pt x="287043" y="164261"/>
                    <a:pt x="287596" y="147116"/>
                  </a:cubicBezTo>
                  <a:lnTo>
                    <a:pt x="287596" y="142139"/>
                  </a:lnTo>
                  <a:cubicBezTo>
                    <a:pt x="285937" y="63603"/>
                    <a:pt x="222334" y="553"/>
                    <a:pt x="143798" y="0"/>
                  </a:cubicBezTo>
                  <a:close/>
                  <a:moveTo>
                    <a:pt x="254412" y="146563"/>
                  </a:moveTo>
                  <a:cubicBezTo>
                    <a:pt x="253859" y="159837"/>
                    <a:pt x="251093" y="173111"/>
                    <a:pt x="246669" y="185278"/>
                  </a:cubicBezTo>
                  <a:cubicBezTo>
                    <a:pt x="242244" y="196339"/>
                    <a:pt x="236160" y="206848"/>
                    <a:pt x="227864" y="215697"/>
                  </a:cubicBezTo>
                  <a:cubicBezTo>
                    <a:pt x="215144" y="231183"/>
                    <a:pt x="204082" y="247775"/>
                    <a:pt x="195786" y="265473"/>
                  </a:cubicBezTo>
                  <a:lnTo>
                    <a:pt x="143798" y="265473"/>
                  </a:lnTo>
                  <a:lnTo>
                    <a:pt x="92362" y="265473"/>
                  </a:lnTo>
                  <a:cubicBezTo>
                    <a:pt x="83513" y="247775"/>
                    <a:pt x="72452" y="231183"/>
                    <a:pt x="60285" y="215697"/>
                  </a:cubicBezTo>
                  <a:cubicBezTo>
                    <a:pt x="52542" y="206848"/>
                    <a:pt x="45905" y="196339"/>
                    <a:pt x="41480" y="185278"/>
                  </a:cubicBezTo>
                  <a:cubicBezTo>
                    <a:pt x="36503" y="173111"/>
                    <a:pt x="34290" y="159837"/>
                    <a:pt x="33737" y="146563"/>
                  </a:cubicBezTo>
                  <a:lnTo>
                    <a:pt x="33737" y="142139"/>
                  </a:lnTo>
                  <a:cubicBezTo>
                    <a:pt x="34843" y="81854"/>
                    <a:pt x="84066" y="33184"/>
                    <a:pt x="144351" y="32631"/>
                  </a:cubicBezTo>
                  <a:lnTo>
                    <a:pt x="144351" y="32631"/>
                  </a:lnTo>
                  <a:lnTo>
                    <a:pt x="144351" y="32631"/>
                  </a:lnTo>
                  <a:cubicBezTo>
                    <a:pt x="144351" y="32631"/>
                    <a:pt x="144351" y="32631"/>
                    <a:pt x="144351" y="32631"/>
                  </a:cubicBezTo>
                  <a:cubicBezTo>
                    <a:pt x="144351" y="32631"/>
                    <a:pt x="144351" y="32631"/>
                    <a:pt x="144351" y="32631"/>
                  </a:cubicBezTo>
                  <a:lnTo>
                    <a:pt x="144351" y="32631"/>
                  </a:lnTo>
                  <a:lnTo>
                    <a:pt x="144351" y="32631"/>
                  </a:lnTo>
                  <a:cubicBezTo>
                    <a:pt x="204635" y="33184"/>
                    <a:pt x="253859" y="81301"/>
                    <a:pt x="254965" y="142139"/>
                  </a:cubicBezTo>
                  <a:lnTo>
                    <a:pt x="254965" y="146563"/>
                  </a:ln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291" name="Google Shape;291;p60"/>
          <p:cNvSpPr txBox="1"/>
          <p:nvPr/>
        </p:nvSpPr>
        <p:spPr>
          <a:xfrm>
            <a:off x="1732035" y="5268555"/>
            <a:ext cx="25891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200" u="none" strike="noStrike" cap="none" dirty="0" err="1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200" u="none" strike="noStrike" cap="none" dirty="0" err="1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200" u="none" strike="noStrike" cap="none" dirty="0" err="1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200" u="none" strike="noStrike" cap="none" dirty="0" err="1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adipiscingi</a:t>
            </a: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200" u="none" strike="noStrike" cap="none" dirty="0" err="1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200" u="none" strike="noStrike" cap="none" dirty="0" err="1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</a:t>
            </a: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200" u="none" strike="noStrike" cap="none" dirty="0">
              <a:solidFill>
                <a:srgbClr val="7F7F7F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292" name="Google Shape;292;p60"/>
          <p:cNvSpPr txBox="1"/>
          <p:nvPr/>
        </p:nvSpPr>
        <p:spPr>
          <a:xfrm>
            <a:off x="1732036" y="4975735"/>
            <a:ext cx="231327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Simple Text Here</a:t>
            </a:r>
            <a:endParaRPr sz="1400" u="none" strike="noStrike" cap="none">
              <a:solidFill>
                <a:srgbClr val="0E2940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60"/>
          <p:cNvSpPr txBox="1"/>
          <p:nvPr/>
        </p:nvSpPr>
        <p:spPr>
          <a:xfrm>
            <a:off x="5757969" y="5268555"/>
            <a:ext cx="25891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200" u="none" strike="noStrike" cap="none" dirty="0" err="1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200" u="none" strike="noStrike" cap="none" dirty="0" err="1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200" u="none" strike="noStrike" cap="none" dirty="0" err="1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200" u="none" strike="noStrike" cap="none" dirty="0" err="1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adipiscingi</a:t>
            </a: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200" u="none" strike="noStrike" cap="none" dirty="0" err="1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200" u="none" strike="noStrike" cap="none" dirty="0" err="1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</a:t>
            </a:r>
            <a:r>
              <a:rPr lang="en-US" sz="1200" u="none" strike="noStrike" cap="none" dirty="0">
                <a:solidFill>
                  <a:srgbClr val="7F7F7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200" u="none" strike="noStrike" cap="none" dirty="0">
              <a:solidFill>
                <a:srgbClr val="7F7F7F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294" name="Google Shape;294;p60"/>
          <p:cNvSpPr txBox="1"/>
          <p:nvPr/>
        </p:nvSpPr>
        <p:spPr>
          <a:xfrm>
            <a:off x="5757970" y="4975735"/>
            <a:ext cx="231327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Simple Text Here</a:t>
            </a:r>
            <a:endParaRPr sz="1400" u="none" strike="noStrike" cap="none">
              <a:solidFill>
                <a:srgbClr val="0E2940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60"/>
          <p:cNvSpPr txBox="1"/>
          <p:nvPr/>
        </p:nvSpPr>
        <p:spPr>
          <a:xfrm>
            <a:off x="746132" y="778754"/>
            <a:ext cx="282834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>
                <a:solidFill>
                  <a:schemeClr val="accent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There’s No Denying…</a:t>
            </a:r>
            <a:endParaRPr dirty="0">
              <a:solidFill>
                <a:schemeClr val="accent2"/>
              </a:solidFill>
              <a:latin typeface="Helvetica" pitchFamily="2" charset="0"/>
            </a:endParaRPr>
          </a:p>
        </p:txBody>
      </p:sp>
      <p:cxnSp>
        <p:nvCxnSpPr>
          <p:cNvPr id="296" name="Google Shape;296;p60"/>
          <p:cNvCxnSpPr/>
          <p:nvPr/>
        </p:nvCxnSpPr>
        <p:spPr>
          <a:xfrm>
            <a:off x="850312" y="2185425"/>
            <a:ext cx="3996821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7" name="Google Shape;297;p60"/>
          <p:cNvSpPr txBox="1"/>
          <p:nvPr/>
        </p:nvSpPr>
        <p:spPr>
          <a:xfrm>
            <a:off x="746131" y="2478246"/>
            <a:ext cx="534986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libero sit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vivamus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tellus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pellentesque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habitant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morbi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tristique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senectus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fames ac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turpis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egestas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Proin pharetra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nonummy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pede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mauris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et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orci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6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CFE"/>
            </a:gs>
            <a:gs pos="100000">
              <a:srgbClr val="E8F1FF"/>
            </a:gs>
          </a:gsLst>
          <a:lin ang="5400000" scaled="0"/>
        </a:gra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8"/>
          <p:cNvSpPr txBox="1"/>
          <p:nvPr/>
        </p:nvSpPr>
        <p:spPr>
          <a:xfrm>
            <a:off x="7843692" y="1413919"/>
            <a:ext cx="382443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MOVING</a:t>
            </a:r>
            <a:endParaRPr sz="3000" b="1" u="none" strike="noStrike" cap="none" dirty="0">
              <a:solidFill>
                <a:schemeClr val="bg2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FORWARD</a:t>
            </a:r>
            <a:endParaRPr sz="3000" b="1" u="none" strike="noStrike" cap="none" dirty="0">
              <a:solidFill>
                <a:schemeClr val="bg2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03" name="Google Shape;303;p8"/>
          <p:cNvSpPr txBox="1"/>
          <p:nvPr/>
        </p:nvSpPr>
        <p:spPr>
          <a:xfrm>
            <a:off x="7843692" y="991267"/>
            <a:ext cx="251950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The Road Ahead</a:t>
            </a:r>
            <a:endParaRPr sz="1400" b="1" u="none" strike="noStrike" cap="none" dirty="0">
              <a:solidFill>
                <a:srgbClr val="0E2940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304" name="Google Shape;304;p8"/>
          <p:cNvSpPr txBox="1"/>
          <p:nvPr/>
        </p:nvSpPr>
        <p:spPr>
          <a:xfrm>
            <a:off x="7843692" y="2824195"/>
            <a:ext cx="382443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back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libero sit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vivamus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pellentesque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habitant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morbi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tristique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is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senectus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fames ac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turpis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egestas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Proin pharetra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nonummy</a:t>
            </a:r>
            <a:r>
              <a:rPr lang="en-US" sz="15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pede</a:t>
            </a:r>
            <a:endParaRPr sz="1500" u="none" strike="noStrike" cap="none" dirty="0">
              <a:solidFill>
                <a:srgbClr val="0E2940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cxnSp>
        <p:nvCxnSpPr>
          <p:cNvPr id="305" name="Google Shape;305;p8"/>
          <p:cNvCxnSpPr/>
          <p:nvPr/>
        </p:nvCxnSpPr>
        <p:spPr>
          <a:xfrm>
            <a:off x="7940429" y="2622903"/>
            <a:ext cx="2296101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6" name="Google Shape;306;p8"/>
          <p:cNvSpPr>
            <a:spLocks noGrp="1"/>
          </p:cNvSpPr>
          <p:nvPr>
            <p:ph type="pic" idx="2"/>
          </p:nvPr>
        </p:nvSpPr>
        <p:spPr>
          <a:xfrm>
            <a:off x="0" y="991267"/>
            <a:ext cx="3380509" cy="4878113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7" name="Google Shape;307;p8"/>
          <p:cNvSpPr>
            <a:spLocks noGrp="1"/>
          </p:cNvSpPr>
          <p:nvPr>
            <p:ph type="pic" idx="3"/>
          </p:nvPr>
        </p:nvSpPr>
        <p:spPr>
          <a:xfrm>
            <a:off x="3765184" y="991267"/>
            <a:ext cx="3380509" cy="4878113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9"/>
          <p:cNvSpPr/>
          <p:nvPr/>
        </p:nvSpPr>
        <p:spPr>
          <a:xfrm>
            <a:off x="4241799" y="628649"/>
            <a:ext cx="7543801" cy="4048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319" name="Google Shape;319;p9"/>
          <p:cNvSpPr>
            <a:spLocks noGrp="1"/>
          </p:cNvSpPr>
          <p:nvPr>
            <p:ph type="pic" idx="2"/>
          </p:nvPr>
        </p:nvSpPr>
        <p:spPr>
          <a:xfrm>
            <a:off x="393699" y="628651"/>
            <a:ext cx="3340101" cy="5600700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0" name="Google Shape;320;p9"/>
          <p:cNvSpPr/>
          <p:nvPr/>
        </p:nvSpPr>
        <p:spPr>
          <a:xfrm>
            <a:off x="393699" y="4144945"/>
            <a:ext cx="3340101" cy="2084403"/>
          </a:xfrm>
          <a:prstGeom prst="rect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alpha val="64067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321" name="Google Shape;321;p9"/>
          <p:cNvSpPr txBox="1"/>
          <p:nvPr/>
        </p:nvSpPr>
        <p:spPr>
          <a:xfrm>
            <a:off x="4358395" y="4972541"/>
            <a:ext cx="7371785" cy="114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libero sit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vivamus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tellus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pellentesque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habitant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morbi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tristique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senectus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fames ac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turpis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egestas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endParaRPr sz="15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322" name="Google Shape;322;p9"/>
          <p:cNvSpPr txBox="1"/>
          <p:nvPr/>
        </p:nvSpPr>
        <p:spPr>
          <a:xfrm>
            <a:off x="5566536" y="1367024"/>
            <a:ext cx="5753505" cy="58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adipiscingi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adipiscingi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400" u="none" strike="noStrike" cap="none" dirty="0">
              <a:solidFill>
                <a:srgbClr val="0D2F51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323" name="Google Shape;323;p9"/>
          <p:cNvSpPr txBox="1"/>
          <p:nvPr/>
        </p:nvSpPr>
        <p:spPr>
          <a:xfrm>
            <a:off x="5566537" y="1160834"/>
            <a:ext cx="2132815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u="none" strike="noStrike" cap="none" dirty="0">
                <a:solidFill>
                  <a:srgbClr val="0B151F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Simple Text Here</a:t>
            </a:r>
            <a:endParaRPr sz="1300" b="1" u="none" strike="noStrike" cap="none" dirty="0">
              <a:solidFill>
                <a:srgbClr val="0B151F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4" name="Google Shape;324;p9"/>
          <p:cNvSpPr/>
          <p:nvPr/>
        </p:nvSpPr>
        <p:spPr>
          <a:xfrm>
            <a:off x="4737408" y="1227928"/>
            <a:ext cx="595586" cy="595586"/>
          </a:xfrm>
          <a:prstGeom prst="ellipse">
            <a:avLst/>
          </a:prstGeom>
          <a:noFill/>
          <a:ln w="25400" cap="flat" cmpd="sng">
            <a:solidFill>
              <a:schemeClr val="bg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325" name="Google Shape;325;p9"/>
          <p:cNvSpPr txBox="1"/>
          <p:nvPr/>
        </p:nvSpPr>
        <p:spPr>
          <a:xfrm>
            <a:off x="5566536" y="2525506"/>
            <a:ext cx="5753505" cy="58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adipiscingi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adipiscingi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400" u="none" strike="noStrike" cap="none" dirty="0">
              <a:solidFill>
                <a:srgbClr val="0D2F51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326" name="Google Shape;326;p9"/>
          <p:cNvSpPr txBox="1"/>
          <p:nvPr/>
        </p:nvSpPr>
        <p:spPr>
          <a:xfrm>
            <a:off x="5566537" y="2319316"/>
            <a:ext cx="2132815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u="none" strike="noStrike" cap="none" dirty="0">
                <a:solidFill>
                  <a:srgbClr val="0B151F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Simple Text Here</a:t>
            </a:r>
            <a:endParaRPr sz="1300" b="1" u="none" strike="noStrike" cap="none" dirty="0">
              <a:solidFill>
                <a:srgbClr val="0B151F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7" name="Google Shape;327;p9"/>
          <p:cNvSpPr txBox="1"/>
          <p:nvPr/>
        </p:nvSpPr>
        <p:spPr>
          <a:xfrm>
            <a:off x="5566536" y="3688455"/>
            <a:ext cx="5753505" cy="58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adipiscingi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adipiscingi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400" u="none" strike="noStrike" cap="none" dirty="0">
              <a:solidFill>
                <a:srgbClr val="0D2F51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328" name="Google Shape;328;p9"/>
          <p:cNvSpPr txBox="1"/>
          <p:nvPr/>
        </p:nvSpPr>
        <p:spPr>
          <a:xfrm>
            <a:off x="5566537" y="3482265"/>
            <a:ext cx="2132815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u="none" strike="noStrike" cap="none" dirty="0">
                <a:solidFill>
                  <a:srgbClr val="0B151F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Simple Text Here</a:t>
            </a:r>
            <a:endParaRPr sz="1300" b="1" u="none" strike="noStrike" cap="none" dirty="0">
              <a:solidFill>
                <a:srgbClr val="0B151F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9" name="Google Shape;329;p9"/>
          <p:cNvSpPr/>
          <p:nvPr/>
        </p:nvSpPr>
        <p:spPr>
          <a:xfrm>
            <a:off x="4737408" y="2386410"/>
            <a:ext cx="595586" cy="595586"/>
          </a:xfrm>
          <a:prstGeom prst="ellipse">
            <a:avLst/>
          </a:prstGeom>
          <a:noFill/>
          <a:ln w="25400" cap="flat" cmpd="sng">
            <a:solidFill>
              <a:schemeClr val="bg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330" name="Google Shape;330;p9"/>
          <p:cNvSpPr/>
          <p:nvPr/>
        </p:nvSpPr>
        <p:spPr>
          <a:xfrm>
            <a:off x="4737408" y="3549359"/>
            <a:ext cx="595586" cy="595586"/>
          </a:xfrm>
          <a:prstGeom prst="ellipse">
            <a:avLst/>
          </a:prstGeom>
          <a:noFill/>
          <a:ln w="25400" cap="flat" cmpd="sng">
            <a:solidFill>
              <a:schemeClr val="bg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grpSp>
        <p:nvGrpSpPr>
          <p:cNvPr id="331" name="Google Shape;331;p9"/>
          <p:cNvGrpSpPr/>
          <p:nvPr/>
        </p:nvGrpSpPr>
        <p:grpSpPr>
          <a:xfrm>
            <a:off x="4904221" y="3733255"/>
            <a:ext cx="261960" cy="227794"/>
            <a:chOff x="7351804" y="6242860"/>
            <a:chExt cx="876302" cy="762009"/>
          </a:xfrm>
        </p:grpSpPr>
        <p:sp>
          <p:nvSpPr>
            <p:cNvPr id="332" name="Google Shape;332;p9"/>
            <p:cNvSpPr/>
            <p:nvPr/>
          </p:nvSpPr>
          <p:spPr>
            <a:xfrm>
              <a:off x="7466107" y="6509569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7961407" y="6509569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7351804" y="6242860"/>
              <a:ext cx="876302" cy="342908"/>
            </a:xfrm>
            <a:custGeom>
              <a:avLst/>
              <a:gdLst/>
              <a:ahLst/>
              <a:cxnLst/>
              <a:rect l="l" t="t" r="r" b="b"/>
              <a:pathLst>
                <a:path w="876302" h="342908" extrusionOk="0">
                  <a:moveTo>
                    <a:pt x="781052" y="152408"/>
                  </a:moveTo>
                  <a:lnTo>
                    <a:pt x="701995" y="152408"/>
                  </a:lnTo>
                  <a:cubicBezTo>
                    <a:pt x="691859" y="152692"/>
                    <a:pt x="682109" y="148513"/>
                    <a:pt x="675325" y="140978"/>
                  </a:cubicBezTo>
                  <a:lnTo>
                    <a:pt x="555310" y="21916"/>
                  </a:lnTo>
                  <a:cubicBezTo>
                    <a:pt x="540895" y="7609"/>
                    <a:pt x="521325" y="-287"/>
                    <a:pt x="501017" y="8"/>
                  </a:cubicBezTo>
                  <a:lnTo>
                    <a:pt x="183835" y="8"/>
                  </a:lnTo>
                  <a:cubicBezTo>
                    <a:pt x="163562" y="-106"/>
                    <a:pt x="144058" y="7763"/>
                    <a:pt x="129542" y="21916"/>
                  </a:cubicBezTo>
                  <a:lnTo>
                    <a:pt x="11432" y="140978"/>
                  </a:lnTo>
                  <a:cubicBezTo>
                    <a:pt x="4018" y="148244"/>
                    <a:pt x="-110" y="158220"/>
                    <a:pt x="2" y="168601"/>
                  </a:cubicBezTo>
                  <a:lnTo>
                    <a:pt x="2" y="266708"/>
                  </a:lnTo>
                  <a:cubicBezTo>
                    <a:pt x="128" y="308740"/>
                    <a:pt x="34170" y="342782"/>
                    <a:pt x="76202" y="342908"/>
                  </a:cubicBezTo>
                  <a:lnTo>
                    <a:pt x="85727" y="342908"/>
                  </a:lnTo>
                  <a:cubicBezTo>
                    <a:pt x="85727" y="285043"/>
                    <a:pt x="132637" y="238133"/>
                    <a:pt x="190502" y="238133"/>
                  </a:cubicBezTo>
                  <a:cubicBezTo>
                    <a:pt x="248368" y="238133"/>
                    <a:pt x="295277" y="285043"/>
                    <a:pt x="295277" y="342908"/>
                  </a:cubicBezTo>
                  <a:lnTo>
                    <a:pt x="581027" y="342908"/>
                  </a:lnTo>
                  <a:cubicBezTo>
                    <a:pt x="581027" y="285043"/>
                    <a:pt x="627937" y="238133"/>
                    <a:pt x="685802" y="238133"/>
                  </a:cubicBezTo>
                  <a:cubicBezTo>
                    <a:pt x="743668" y="238133"/>
                    <a:pt x="790577" y="285043"/>
                    <a:pt x="790577" y="342908"/>
                  </a:cubicBezTo>
                  <a:lnTo>
                    <a:pt x="838202" y="342908"/>
                  </a:lnTo>
                  <a:cubicBezTo>
                    <a:pt x="859218" y="342845"/>
                    <a:pt x="876239" y="325824"/>
                    <a:pt x="876302" y="304808"/>
                  </a:cubicBezTo>
                  <a:lnTo>
                    <a:pt x="876302" y="247658"/>
                  </a:lnTo>
                  <a:cubicBezTo>
                    <a:pt x="876151" y="195116"/>
                    <a:pt x="833594" y="152559"/>
                    <a:pt x="781052" y="152408"/>
                  </a:cubicBezTo>
                  <a:close/>
                  <a:moveTo>
                    <a:pt x="295277" y="152408"/>
                  </a:moveTo>
                  <a:lnTo>
                    <a:pt x="54295" y="152408"/>
                  </a:lnTo>
                  <a:lnTo>
                    <a:pt x="157165" y="49538"/>
                  </a:lnTo>
                  <a:cubicBezTo>
                    <a:pt x="164168" y="42314"/>
                    <a:pt x="173773" y="38198"/>
                    <a:pt x="183835" y="38108"/>
                  </a:cubicBezTo>
                  <a:lnTo>
                    <a:pt x="295277" y="38108"/>
                  </a:lnTo>
                  <a:close/>
                  <a:moveTo>
                    <a:pt x="333377" y="152408"/>
                  </a:moveTo>
                  <a:lnTo>
                    <a:pt x="333377" y="38108"/>
                  </a:lnTo>
                  <a:lnTo>
                    <a:pt x="501970" y="38108"/>
                  </a:lnTo>
                  <a:cubicBezTo>
                    <a:pt x="512105" y="37824"/>
                    <a:pt x="521855" y="42003"/>
                    <a:pt x="528640" y="49538"/>
                  </a:cubicBezTo>
                  <a:lnTo>
                    <a:pt x="631510" y="152408"/>
                  </a:ln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7351807" y="6614344"/>
              <a:ext cx="876299" cy="390525"/>
            </a:xfrm>
            <a:custGeom>
              <a:avLst/>
              <a:gdLst/>
              <a:ahLst/>
              <a:cxnLst/>
              <a:rect l="l" t="t" r="r" b="b"/>
              <a:pathLst>
                <a:path w="876299" h="390525" extrusionOk="0">
                  <a:moveTo>
                    <a:pt x="485775" y="38100"/>
                  </a:moveTo>
                  <a:lnTo>
                    <a:pt x="581025" y="38100"/>
                  </a:lnTo>
                  <a:lnTo>
                    <a:pt x="581025" y="0"/>
                  </a:lnTo>
                  <a:lnTo>
                    <a:pt x="295275" y="0"/>
                  </a:lnTo>
                  <a:lnTo>
                    <a:pt x="295275" y="38100"/>
                  </a:lnTo>
                  <a:lnTo>
                    <a:pt x="390525" y="38100"/>
                  </a:lnTo>
                  <a:lnTo>
                    <a:pt x="390525" y="352425"/>
                  </a:lnTo>
                  <a:lnTo>
                    <a:pt x="0" y="352425"/>
                  </a:lnTo>
                  <a:lnTo>
                    <a:pt x="0" y="390525"/>
                  </a:lnTo>
                  <a:lnTo>
                    <a:pt x="876300" y="390525"/>
                  </a:lnTo>
                  <a:lnTo>
                    <a:pt x="876300" y="352425"/>
                  </a:lnTo>
                  <a:lnTo>
                    <a:pt x="485775" y="352425"/>
                  </a:lnTo>
                  <a:lnTo>
                    <a:pt x="485775" y="38100"/>
                  </a:ln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grpSp>
        <p:nvGrpSpPr>
          <p:cNvPr id="336" name="Google Shape;336;p9"/>
          <p:cNvGrpSpPr/>
          <p:nvPr/>
        </p:nvGrpSpPr>
        <p:grpSpPr>
          <a:xfrm>
            <a:off x="4938666" y="1410399"/>
            <a:ext cx="193070" cy="230644"/>
            <a:chOff x="8554593" y="6115846"/>
            <a:chExt cx="645852" cy="771547"/>
          </a:xfrm>
        </p:grpSpPr>
        <p:sp>
          <p:nvSpPr>
            <p:cNvPr id="337" name="Google Shape;337;p9"/>
            <p:cNvSpPr/>
            <p:nvPr/>
          </p:nvSpPr>
          <p:spPr>
            <a:xfrm>
              <a:off x="8582215" y="6115846"/>
              <a:ext cx="590550" cy="166119"/>
            </a:xfrm>
            <a:custGeom>
              <a:avLst/>
              <a:gdLst/>
              <a:ahLst/>
              <a:cxnLst/>
              <a:rect l="l" t="t" r="r" b="b"/>
              <a:pathLst>
                <a:path w="590550" h="166119" extrusionOk="0">
                  <a:moveTo>
                    <a:pt x="501872" y="83062"/>
                  </a:moveTo>
                  <a:lnTo>
                    <a:pt x="521722" y="48667"/>
                  </a:lnTo>
                  <a:lnTo>
                    <a:pt x="590550" y="48667"/>
                  </a:lnTo>
                  <a:cubicBezTo>
                    <a:pt x="571913" y="7155"/>
                    <a:pt x="523153" y="-11389"/>
                    <a:pt x="481641" y="7248"/>
                  </a:cubicBezTo>
                  <a:cubicBezTo>
                    <a:pt x="465683" y="14412"/>
                    <a:pt x="452418" y="26470"/>
                    <a:pt x="443770" y="41676"/>
                  </a:cubicBezTo>
                  <a:lnTo>
                    <a:pt x="146809" y="41676"/>
                  </a:lnTo>
                  <a:cubicBezTo>
                    <a:pt x="123996" y="2304"/>
                    <a:pt x="73585" y="-11119"/>
                    <a:pt x="34214" y="11694"/>
                  </a:cubicBezTo>
                  <a:cubicBezTo>
                    <a:pt x="19392" y="20282"/>
                    <a:pt x="7616" y="33276"/>
                    <a:pt x="524" y="48867"/>
                  </a:cubicBezTo>
                  <a:lnTo>
                    <a:pt x="69190" y="48667"/>
                  </a:lnTo>
                  <a:lnTo>
                    <a:pt x="88735" y="83062"/>
                  </a:lnTo>
                  <a:lnTo>
                    <a:pt x="68885" y="117447"/>
                  </a:lnTo>
                  <a:lnTo>
                    <a:pt x="0" y="117447"/>
                  </a:lnTo>
                  <a:cubicBezTo>
                    <a:pt x="18634" y="158960"/>
                    <a:pt x="67392" y="177508"/>
                    <a:pt x="108906" y="158874"/>
                  </a:cubicBezTo>
                  <a:cubicBezTo>
                    <a:pt x="124865" y="151710"/>
                    <a:pt x="138131" y="139653"/>
                    <a:pt x="146780" y="124448"/>
                  </a:cubicBezTo>
                  <a:lnTo>
                    <a:pt x="443770" y="124448"/>
                  </a:lnTo>
                  <a:cubicBezTo>
                    <a:pt x="466595" y="163819"/>
                    <a:pt x="517014" y="177233"/>
                    <a:pt x="556385" y="154408"/>
                  </a:cubicBezTo>
                  <a:cubicBezTo>
                    <a:pt x="571195" y="145822"/>
                    <a:pt x="582963" y="132838"/>
                    <a:pt x="590055" y="117257"/>
                  </a:cubicBezTo>
                  <a:lnTo>
                    <a:pt x="521227" y="117257"/>
                  </a:ln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8554593" y="6355515"/>
              <a:ext cx="645852" cy="531878"/>
            </a:xfrm>
            <a:custGeom>
              <a:avLst/>
              <a:gdLst/>
              <a:ahLst/>
              <a:cxnLst/>
              <a:rect l="l" t="t" r="r" b="b"/>
              <a:pathLst>
                <a:path w="645852" h="531878" extrusionOk="0">
                  <a:moveTo>
                    <a:pt x="588864" y="275437"/>
                  </a:moveTo>
                  <a:cubicBezTo>
                    <a:pt x="588833" y="285918"/>
                    <a:pt x="580342" y="294405"/>
                    <a:pt x="569862" y="294430"/>
                  </a:cubicBezTo>
                  <a:lnTo>
                    <a:pt x="512883" y="294430"/>
                  </a:lnTo>
                  <a:cubicBezTo>
                    <a:pt x="502385" y="294430"/>
                    <a:pt x="493865" y="285936"/>
                    <a:pt x="493833" y="275437"/>
                  </a:cubicBezTo>
                  <a:lnTo>
                    <a:pt x="493833" y="256445"/>
                  </a:lnTo>
                  <a:cubicBezTo>
                    <a:pt x="493865" y="245946"/>
                    <a:pt x="502385" y="237452"/>
                    <a:pt x="512883" y="237452"/>
                  </a:cubicBezTo>
                  <a:lnTo>
                    <a:pt x="569862" y="237452"/>
                  </a:lnTo>
                  <a:cubicBezTo>
                    <a:pt x="580342" y="237477"/>
                    <a:pt x="588833" y="245964"/>
                    <a:pt x="588864" y="256445"/>
                  </a:cubicBezTo>
                  <a:lnTo>
                    <a:pt x="588864" y="275437"/>
                  </a:lnTo>
                  <a:close/>
                  <a:moveTo>
                    <a:pt x="97831" y="180464"/>
                  </a:moveTo>
                  <a:lnTo>
                    <a:pt x="152914" y="49390"/>
                  </a:lnTo>
                  <a:cubicBezTo>
                    <a:pt x="155837" y="42501"/>
                    <a:pt x="162576" y="38008"/>
                    <a:pt x="170059" y="37960"/>
                  </a:cubicBezTo>
                  <a:lnTo>
                    <a:pt x="473935" y="37960"/>
                  </a:lnTo>
                  <a:cubicBezTo>
                    <a:pt x="481419" y="38008"/>
                    <a:pt x="488158" y="42501"/>
                    <a:pt x="491080" y="49390"/>
                  </a:cubicBezTo>
                  <a:lnTo>
                    <a:pt x="548069" y="180464"/>
                  </a:lnTo>
                  <a:close/>
                  <a:moveTo>
                    <a:pt x="151962" y="275437"/>
                  </a:moveTo>
                  <a:cubicBezTo>
                    <a:pt x="151930" y="285914"/>
                    <a:pt x="143446" y="294399"/>
                    <a:pt x="132969" y="294430"/>
                  </a:cubicBezTo>
                  <a:lnTo>
                    <a:pt x="75981" y="294430"/>
                  </a:lnTo>
                  <a:cubicBezTo>
                    <a:pt x="65504" y="294399"/>
                    <a:pt x="57020" y="285914"/>
                    <a:pt x="56988" y="275437"/>
                  </a:cubicBezTo>
                  <a:lnTo>
                    <a:pt x="56988" y="256445"/>
                  </a:lnTo>
                  <a:cubicBezTo>
                    <a:pt x="57020" y="245968"/>
                    <a:pt x="65504" y="237483"/>
                    <a:pt x="75981" y="237452"/>
                  </a:cubicBezTo>
                  <a:lnTo>
                    <a:pt x="132969" y="237452"/>
                  </a:lnTo>
                  <a:cubicBezTo>
                    <a:pt x="143446" y="237483"/>
                    <a:pt x="151930" y="245968"/>
                    <a:pt x="151962" y="256445"/>
                  </a:cubicBezTo>
                  <a:lnTo>
                    <a:pt x="151962" y="275437"/>
                  </a:lnTo>
                  <a:close/>
                  <a:moveTo>
                    <a:pt x="171012" y="3"/>
                  </a:moveTo>
                  <a:cubicBezTo>
                    <a:pt x="147999" y="-233"/>
                    <a:pt x="127222" y="13745"/>
                    <a:pt x="118767" y="35150"/>
                  </a:cubicBezTo>
                  <a:lnTo>
                    <a:pt x="56988" y="180464"/>
                  </a:lnTo>
                  <a:cubicBezTo>
                    <a:pt x="25552" y="180552"/>
                    <a:pt x="89" y="206015"/>
                    <a:pt x="0" y="237452"/>
                  </a:cubicBezTo>
                  <a:lnTo>
                    <a:pt x="0" y="389414"/>
                  </a:lnTo>
                  <a:cubicBezTo>
                    <a:pt x="63" y="410370"/>
                    <a:pt x="17038" y="427342"/>
                    <a:pt x="37995" y="427399"/>
                  </a:cubicBezTo>
                  <a:lnTo>
                    <a:pt x="56988" y="427399"/>
                  </a:lnTo>
                  <a:lnTo>
                    <a:pt x="56988" y="493884"/>
                  </a:lnTo>
                  <a:cubicBezTo>
                    <a:pt x="57045" y="514841"/>
                    <a:pt x="74017" y="531816"/>
                    <a:pt x="94974" y="531879"/>
                  </a:cubicBezTo>
                  <a:lnTo>
                    <a:pt x="114024" y="531879"/>
                  </a:lnTo>
                  <a:cubicBezTo>
                    <a:pt x="134981" y="531816"/>
                    <a:pt x="151952" y="514841"/>
                    <a:pt x="152009" y="493884"/>
                  </a:cubicBezTo>
                  <a:lnTo>
                    <a:pt x="152009" y="427399"/>
                  </a:lnTo>
                  <a:lnTo>
                    <a:pt x="493957" y="427399"/>
                  </a:lnTo>
                  <a:lnTo>
                    <a:pt x="493957" y="493884"/>
                  </a:lnTo>
                  <a:cubicBezTo>
                    <a:pt x="494014" y="514815"/>
                    <a:pt x="510946" y="531780"/>
                    <a:pt x="531876" y="531879"/>
                  </a:cubicBezTo>
                  <a:lnTo>
                    <a:pt x="550869" y="531879"/>
                  </a:lnTo>
                  <a:cubicBezTo>
                    <a:pt x="571830" y="531822"/>
                    <a:pt x="588807" y="514844"/>
                    <a:pt x="588864" y="493884"/>
                  </a:cubicBezTo>
                  <a:lnTo>
                    <a:pt x="588864" y="427399"/>
                  </a:lnTo>
                  <a:lnTo>
                    <a:pt x="607857" y="427399"/>
                  </a:lnTo>
                  <a:cubicBezTo>
                    <a:pt x="628814" y="427342"/>
                    <a:pt x="645789" y="410370"/>
                    <a:pt x="645852" y="389414"/>
                  </a:cubicBezTo>
                  <a:lnTo>
                    <a:pt x="645852" y="237452"/>
                  </a:lnTo>
                  <a:cubicBezTo>
                    <a:pt x="645764" y="206015"/>
                    <a:pt x="620300" y="180552"/>
                    <a:pt x="588864" y="180464"/>
                  </a:cubicBezTo>
                  <a:lnTo>
                    <a:pt x="588864" y="180464"/>
                  </a:lnTo>
                  <a:lnTo>
                    <a:pt x="527123" y="35150"/>
                  </a:lnTo>
                  <a:cubicBezTo>
                    <a:pt x="518672" y="13746"/>
                    <a:pt x="497899" y="-231"/>
                    <a:pt x="474888" y="3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grpSp>
        <p:nvGrpSpPr>
          <p:cNvPr id="339" name="Google Shape;339;p9"/>
          <p:cNvGrpSpPr/>
          <p:nvPr/>
        </p:nvGrpSpPr>
        <p:grpSpPr>
          <a:xfrm>
            <a:off x="4938668" y="2567461"/>
            <a:ext cx="193066" cy="233484"/>
            <a:chOff x="9469050" y="6182544"/>
            <a:chExt cx="645842" cy="781049"/>
          </a:xfrm>
        </p:grpSpPr>
        <p:sp>
          <p:nvSpPr>
            <p:cNvPr id="340" name="Google Shape;340;p9"/>
            <p:cNvSpPr/>
            <p:nvPr/>
          </p:nvSpPr>
          <p:spPr>
            <a:xfrm>
              <a:off x="9469050" y="6431715"/>
              <a:ext cx="645842" cy="531878"/>
            </a:xfrm>
            <a:custGeom>
              <a:avLst/>
              <a:gdLst/>
              <a:ahLst/>
              <a:cxnLst/>
              <a:rect l="l" t="t" r="r" b="b"/>
              <a:pathLst>
                <a:path w="645842" h="531878" extrusionOk="0">
                  <a:moveTo>
                    <a:pt x="588864" y="275437"/>
                  </a:moveTo>
                  <a:cubicBezTo>
                    <a:pt x="588833" y="285918"/>
                    <a:pt x="580342" y="294404"/>
                    <a:pt x="569862" y="294430"/>
                  </a:cubicBezTo>
                  <a:lnTo>
                    <a:pt x="512883" y="294430"/>
                  </a:lnTo>
                  <a:cubicBezTo>
                    <a:pt x="502385" y="294430"/>
                    <a:pt x="493865" y="285936"/>
                    <a:pt x="493833" y="275437"/>
                  </a:cubicBezTo>
                  <a:lnTo>
                    <a:pt x="493833" y="256444"/>
                  </a:lnTo>
                  <a:cubicBezTo>
                    <a:pt x="493865" y="245946"/>
                    <a:pt x="502385" y="237452"/>
                    <a:pt x="512883" y="237452"/>
                  </a:cubicBezTo>
                  <a:lnTo>
                    <a:pt x="569862" y="237452"/>
                  </a:lnTo>
                  <a:cubicBezTo>
                    <a:pt x="580342" y="237477"/>
                    <a:pt x="588833" y="245964"/>
                    <a:pt x="588864" y="256444"/>
                  </a:cubicBezTo>
                  <a:lnTo>
                    <a:pt x="588864" y="275437"/>
                  </a:lnTo>
                  <a:close/>
                  <a:moveTo>
                    <a:pt x="97822" y="180464"/>
                  </a:moveTo>
                  <a:lnTo>
                    <a:pt x="152914" y="49390"/>
                  </a:lnTo>
                  <a:cubicBezTo>
                    <a:pt x="155837" y="42501"/>
                    <a:pt x="162576" y="38008"/>
                    <a:pt x="170059" y="37960"/>
                  </a:cubicBezTo>
                  <a:lnTo>
                    <a:pt x="473935" y="37960"/>
                  </a:lnTo>
                  <a:cubicBezTo>
                    <a:pt x="481419" y="38008"/>
                    <a:pt x="488158" y="42501"/>
                    <a:pt x="491080" y="49390"/>
                  </a:cubicBezTo>
                  <a:lnTo>
                    <a:pt x="548069" y="180464"/>
                  </a:lnTo>
                  <a:close/>
                  <a:moveTo>
                    <a:pt x="151962" y="275437"/>
                  </a:moveTo>
                  <a:cubicBezTo>
                    <a:pt x="151930" y="285914"/>
                    <a:pt x="143446" y="294399"/>
                    <a:pt x="132969" y="294430"/>
                  </a:cubicBezTo>
                  <a:lnTo>
                    <a:pt x="75981" y="294430"/>
                  </a:lnTo>
                  <a:cubicBezTo>
                    <a:pt x="65504" y="294399"/>
                    <a:pt x="57020" y="285914"/>
                    <a:pt x="56988" y="275437"/>
                  </a:cubicBezTo>
                  <a:lnTo>
                    <a:pt x="56988" y="256444"/>
                  </a:lnTo>
                  <a:cubicBezTo>
                    <a:pt x="57020" y="245968"/>
                    <a:pt x="65504" y="237483"/>
                    <a:pt x="75981" y="237452"/>
                  </a:cubicBezTo>
                  <a:lnTo>
                    <a:pt x="132969" y="237452"/>
                  </a:lnTo>
                  <a:cubicBezTo>
                    <a:pt x="143446" y="237483"/>
                    <a:pt x="151930" y="245968"/>
                    <a:pt x="151962" y="256444"/>
                  </a:cubicBezTo>
                  <a:lnTo>
                    <a:pt x="151962" y="275437"/>
                  </a:lnTo>
                  <a:close/>
                  <a:moveTo>
                    <a:pt x="170955" y="3"/>
                  </a:moveTo>
                  <a:cubicBezTo>
                    <a:pt x="147944" y="-229"/>
                    <a:pt x="127173" y="13747"/>
                    <a:pt x="118720" y="35150"/>
                  </a:cubicBezTo>
                  <a:lnTo>
                    <a:pt x="56988" y="180464"/>
                  </a:lnTo>
                  <a:cubicBezTo>
                    <a:pt x="25552" y="180552"/>
                    <a:pt x="89" y="206015"/>
                    <a:pt x="0" y="237452"/>
                  </a:cubicBezTo>
                  <a:lnTo>
                    <a:pt x="0" y="389413"/>
                  </a:lnTo>
                  <a:cubicBezTo>
                    <a:pt x="63" y="410367"/>
                    <a:pt x="17033" y="427336"/>
                    <a:pt x="37986" y="427399"/>
                  </a:cubicBezTo>
                  <a:lnTo>
                    <a:pt x="57036" y="427399"/>
                  </a:lnTo>
                  <a:lnTo>
                    <a:pt x="57036" y="493884"/>
                  </a:lnTo>
                  <a:cubicBezTo>
                    <a:pt x="57093" y="514822"/>
                    <a:pt x="74036" y="531790"/>
                    <a:pt x="94974" y="531879"/>
                  </a:cubicBezTo>
                  <a:lnTo>
                    <a:pt x="114024" y="531879"/>
                  </a:lnTo>
                  <a:cubicBezTo>
                    <a:pt x="134981" y="531816"/>
                    <a:pt x="151952" y="514841"/>
                    <a:pt x="152009" y="493884"/>
                  </a:cubicBezTo>
                  <a:lnTo>
                    <a:pt x="152009" y="427399"/>
                  </a:lnTo>
                  <a:lnTo>
                    <a:pt x="493957" y="427399"/>
                  </a:lnTo>
                  <a:lnTo>
                    <a:pt x="493957" y="493884"/>
                  </a:lnTo>
                  <a:cubicBezTo>
                    <a:pt x="494014" y="514815"/>
                    <a:pt x="510946" y="531780"/>
                    <a:pt x="531876" y="531879"/>
                  </a:cubicBezTo>
                  <a:lnTo>
                    <a:pt x="550869" y="531879"/>
                  </a:lnTo>
                  <a:cubicBezTo>
                    <a:pt x="571830" y="531822"/>
                    <a:pt x="588807" y="514844"/>
                    <a:pt x="588864" y="493884"/>
                  </a:cubicBezTo>
                  <a:lnTo>
                    <a:pt x="588864" y="427399"/>
                  </a:lnTo>
                  <a:lnTo>
                    <a:pt x="607857" y="427399"/>
                  </a:lnTo>
                  <a:cubicBezTo>
                    <a:pt x="628810" y="427336"/>
                    <a:pt x="645780" y="410367"/>
                    <a:pt x="645843" y="389413"/>
                  </a:cubicBezTo>
                  <a:lnTo>
                    <a:pt x="645843" y="237452"/>
                  </a:lnTo>
                  <a:cubicBezTo>
                    <a:pt x="645754" y="206018"/>
                    <a:pt x="620298" y="180558"/>
                    <a:pt x="588864" y="180464"/>
                  </a:cubicBezTo>
                  <a:lnTo>
                    <a:pt x="588864" y="180464"/>
                  </a:lnTo>
                  <a:lnTo>
                    <a:pt x="527123" y="35150"/>
                  </a:lnTo>
                  <a:cubicBezTo>
                    <a:pt x="518672" y="13746"/>
                    <a:pt x="497899" y="-231"/>
                    <a:pt x="474888" y="3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9564300" y="6182544"/>
              <a:ext cx="114300" cy="170249"/>
            </a:xfrm>
            <a:custGeom>
              <a:avLst/>
              <a:gdLst/>
              <a:ahLst/>
              <a:cxnLst/>
              <a:rect l="l" t="t" r="r" b="b"/>
              <a:pathLst>
                <a:path w="114300" h="170249" extrusionOk="0">
                  <a:moveTo>
                    <a:pt x="57150" y="170250"/>
                  </a:moveTo>
                  <a:cubicBezTo>
                    <a:pt x="25600" y="170218"/>
                    <a:pt x="31" y="144650"/>
                    <a:pt x="0" y="113100"/>
                  </a:cubicBezTo>
                  <a:cubicBezTo>
                    <a:pt x="0" y="92402"/>
                    <a:pt x="22393" y="53559"/>
                    <a:pt x="41167" y="24613"/>
                  </a:cubicBezTo>
                  <a:lnTo>
                    <a:pt x="57150" y="0"/>
                  </a:lnTo>
                  <a:lnTo>
                    <a:pt x="73133" y="24613"/>
                  </a:lnTo>
                  <a:cubicBezTo>
                    <a:pt x="91907" y="53559"/>
                    <a:pt x="114300" y="92402"/>
                    <a:pt x="114300" y="113100"/>
                  </a:cubicBezTo>
                  <a:cubicBezTo>
                    <a:pt x="114269" y="144650"/>
                    <a:pt x="88700" y="170218"/>
                    <a:pt x="57150" y="17025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9735750" y="6182544"/>
              <a:ext cx="114300" cy="170249"/>
            </a:xfrm>
            <a:custGeom>
              <a:avLst/>
              <a:gdLst/>
              <a:ahLst/>
              <a:cxnLst/>
              <a:rect l="l" t="t" r="r" b="b"/>
              <a:pathLst>
                <a:path w="114300" h="170249" extrusionOk="0">
                  <a:moveTo>
                    <a:pt x="57150" y="170250"/>
                  </a:moveTo>
                  <a:cubicBezTo>
                    <a:pt x="25600" y="170218"/>
                    <a:pt x="31" y="144650"/>
                    <a:pt x="0" y="113100"/>
                  </a:cubicBezTo>
                  <a:cubicBezTo>
                    <a:pt x="0" y="92402"/>
                    <a:pt x="22393" y="53559"/>
                    <a:pt x="41167" y="24613"/>
                  </a:cubicBezTo>
                  <a:lnTo>
                    <a:pt x="57150" y="0"/>
                  </a:lnTo>
                  <a:lnTo>
                    <a:pt x="73133" y="24613"/>
                  </a:lnTo>
                  <a:cubicBezTo>
                    <a:pt x="91907" y="53559"/>
                    <a:pt x="114300" y="92402"/>
                    <a:pt x="114300" y="113100"/>
                  </a:cubicBezTo>
                  <a:cubicBezTo>
                    <a:pt x="114269" y="144650"/>
                    <a:pt x="88700" y="170218"/>
                    <a:pt x="57150" y="17025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907200" y="6183744"/>
              <a:ext cx="114299" cy="170249"/>
            </a:xfrm>
            <a:custGeom>
              <a:avLst/>
              <a:gdLst/>
              <a:ahLst/>
              <a:cxnLst/>
              <a:rect l="l" t="t" r="r" b="b"/>
              <a:pathLst>
                <a:path w="114299" h="170249" extrusionOk="0">
                  <a:moveTo>
                    <a:pt x="57150" y="170250"/>
                  </a:moveTo>
                  <a:cubicBezTo>
                    <a:pt x="25602" y="170213"/>
                    <a:pt x="37" y="144648"/>
                    <a:pt x="0" y="113100"/>
                  </a:cubicBezTo>
                  <a:cubicBezTo>
                    <a:pt x="0" y="92393"/>
                    <a:pt x="22393" y="53550"/>
                    <a:pt x="41167" y="24613"/>
                  </a:cubicBezTo>
                  <a:lnTo>
                    <a:pt x="57150" y="0"/>
                  </a:lnTo>
                  <a:lnTo>
                    <a:pt x="73133" y="24613"/>
                  </a:lnTo>
                  <a:cubicBezTo>
                    <a:pt x="91916" y="53550"/>
                    <a:pt x="114300" y="92393"/>
                    <a:pt x="114300" y="113100"/>
                  </a:cubicBezTo>
                  <a:cubicBezTo>
                    <a:pt x="114263" y="144648"/>
                    <a:pt x="88698" y="170213"/>
                    <a:pt x="57150" y="17025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cxnSp>
        <p:nvCxnSpPr>
          <p:cNvPr id="344" name="Google Shape;344;p9"/>
          <p:cNvCxnSpPr/>
          <p:nvPr/>
        </p:nvCxnSpPr>
        <p:spPr>
          <a:xfrm>
            <a:off x="4241799" y="4814800"/>
            <a:ext cx="7543801" cy="0"/>
          </a:xfrm>
          <a:prstGeom prst="straightConnector1">
            <a:avLst/>
          </a:prstGeom>
          <a:noFill/>
          <a:ln w="12700" cap="flat" cmpd="sng">
            <a:solidFill>
              <a:srgbClr val="ADC9F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5" name="Google Shape;345;p9"/>
          <p:cNvCxnSpPr/>
          <p:nvPr/>
        </p:nvCxnSpPr>
        <p:spPr>
          <a:xfrm>
            <a:off x="4241799" y="6229351"/>
            <a:ext cx="7543801" cy="0"/>
          </a:xfrm>
          <a:prstGeom prst="straightConnector1">
            <a:avLst/>
          </a:prstGeom>
          <a:noFill/>
          <a:ln w="12700" cap="flat" cmpd="sng">
            <a:solidFill>
              <a:srgbClr val="ADC9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6" name="Google Shape;346;p9"/>
          <p:cNvSpPr txBox="1"/>
          <p:nvPr/>
        </p:nvSpPr>
        <p:spPr>
          <a:xfrm>
            <a:off x="804866" y="4986337"/>
            <a:ext cx="266858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u="none" strike="noStrike" cap="none" dirty="0">
                <a:solidFill>
                  <a:schemeClr val="lt1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QUALITY</a:t>
            </a:r>
            <a:endParaRPr sz="3000" b="1" u="none" strike="noStrike" cap="none" dirty="0">
              <a:solidFill>
                <a:srgbClr val="000000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u="none" strike="noStrike" cap="none" dirty="0">
                <a:solidFill>
                  <a:schemeClr val="lt1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CONTENT</a:t>
            </a:r>
            <a:endParaRPr sz="3000" b="1" u="none" strike="noStrike" cap="none" dirty="0">
              <a:solidFill>
                <a:srgbClr val="000000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47" name="Google Shape;347;p9"/>
          <p:cNvSpPr txBox="1"/>
          <p:nvPr/>
        </p:nvSpPr>
        <p:spPr>
          <a:xfrm>
            <a:off x="818720" y="4706116"/>
            <a:ext cx="136253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The Key To</a:t>
            </a:r>
            <a:endParaRPr dirty="0">
              <a:latin typeface="Helvetica" pitchFamily="2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0"/>
          <p:cNvSpPr txBox="1"/>
          <p:nvPr/>
        </p:nvSpPr>
        <p:spPr>
          <a:xfrm>
            <a:off x="688094" y="988361"/>
            <a:ext cx="445194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MOVING THE AUTO INDUSTRY FORWARD</a:t>
            </a:r>
            <a:endParaRPr sz="1400" b="1" u="none" strike="noStrike" cap="none" dirty="0">
              <a:solidFill>
                <a:schemeClr val="bg2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53" name="Google Shape;353;p10"/>
          <p:cNvSpPr txBox="1"/>
          <p:nvPr/>
        </p:nvSpPr>
        <p:spPr>
          <a:xfrm>
            <a:off x="688093" y="2761886"/>
            <a:ext cx="382848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cars Maecenas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500" u="none" strike="noStrike" cap="none" dirty="0">
              <a:latin typeface="Helvetica" pitchFamily="2" charset="0"/>
              <a:sym typeface="Arial"/>
            </a:endParaRPr>
          </a:p>
        </p:txBody>
      </p:sp>
      <p:sp>
        <p:nvSpPr>
          <p:cNvPr id="354" name="Google Shape;354;p10"/>
          <p:cNvSpPr txBox="1"/>
          <p:nvPr/>
        </p:nvSpPr>
        <p:spPr>
          <a:xfrm>
            <a:off x="688095" y="2491814"/>
            <a:ext cx="3375378" cy="31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940"/>
              </a:buClr>
              <a:buSzPts val="1400"/>
              <a:buFont typeface="Noto Sans Symbols"/>
              <a:buChar char="✔"/>
            </a:pPr>
            <a:r>
              <a:rPr lang="en-US" sz="1400" u="none" strike="noStrike" cap="none" dirty="0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Forward Momentum</a:t>
            </a:r>
            <a:endParaRPr sz="1400" u="none" strike="noStrike" cap="none" dirty="0">
              <a:solidFill>
                <a:srgbClr val="0E2940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5" name="Google Shape;355;p10"/>
          <p:cNvSpPr txBox="1"/>
          <p:nvPr/>
        </p:nvSpPr>
        <p:spPr>
          <a:xfrm>
            <a:off x="688093" y="4414008"/>
            <a:ext cx="382848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cars Maecenas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500" u="none" strike="noStrike" cap="none" dirty="0">
              <a:latin typeface="Helvetica" pitchFamily="2" charset="0"/>
              <a:sym typeface="Arial"/>
            </a:endParaRPr>
          </a:p>
        </p:txBody>
      </p:sp>
      <p:sp>
        <p:nvSpPr>
          <p:cNvPr id="356" name="Google Shape;356;p10"/>
          <p:cNvSpPr txBox="1"/>
          <p:nvPr/>
        </p:nvSpPr>
        <p:spPr>
          <a:xfrm>
            <a:off x="688095" y="4143936"/>
            <a:ext cx="3375378" cy="31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940"/>
              </a:buClr>
              <a:buSzPts val="1400"/>
              <a:buFont typeface="Noto Sans Symbols"/>
              <a:buChar char="✔"/>
            </a:pPr>
            <a:r>
              <a:rPr lang="en-US" sz="1400" u="none" strike="noStrike" cap="none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A Fast-Changing World</a:t>
            </a:r>
            <a:endParaRPr sz="1400" u="none" strike="noStrike" cap="none">
              <a:solidFill>
                <a:srgbClr val="0E2940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cxnSp>
        <p:nvCxnSpPr>
          <p:cNvPr id="357" name="Google Shape;357;p10"/>
          <p:cNvCxnSpPr/>
          <p:nvPr/>
        </p:nvCxnSpPr>
        <p:spPr>
          <a:xfrm>
            <a:off x="801373" y="2169130"/>
            <a:ext cx="4033863" cy="0"/>
          </a:xfrm>
          <a:prstGeom prst="straightConnector1">
            <a:avLst/>
          </a:prstGeom>
          <a:noFill/>
          <a:ln w="15875" cap="flat" cmpd="sng">
            <a:solidFill>
              <a:schemeClr val="accent6">
                <a:alpha val="69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8" name="Google Shape;358;p10"/>
          <p:cNvSpPr txBox="1"/>
          <p:nvPr/>
        </p:nvSpPr>
        <p:spPr>
          <a:xfrm>
            <a:off x="688094" y="607621"/>
            <a:ext cx="382848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u="none" strike="noStrike" cap="none" dirty="0">
                <a:solidFill>
                  <a:schemeClr val="accen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Beyond Experience</a:t>
            </a:r>
            <a:endParaRPr b="1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359" name="Google Shape;359;p10"/>
          <p:cNvSpPr>
            <a:spLocks noGrp="1"/>
          </p:cNvSpPr>
          <p:nvPr>
            <p:ph type="pic" idx="2"/>
          </p:nvPr>
        </p:nvSpPr>
        <p:spPr>
          <a:xfrm>
            <a:off x="5652655" y="0"/>
            <a:ext cx="6540244" cy="5656373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0" name="Google Shape;360;p10"/>
          <p:cNvSpPr/>
          <p:nvPr/>
        </p:nvSpPr>
        <p:spPr>
          <a:xfrm>
            <a:off x="0" y="6475831"/>
            <a:ext cx="12192000" cy="3821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solidFill>
                <a:schemeClr val="bg2">
                  <a:lumMod val="10000"/>
                  <a:lumOff val="90000"/>
                </a:schemeClr>
              </a:solidFill>
              <a:latin typeface="Helvetica" pitchFamily="2" charset="0"/>
              <a:sym typeface="Arial"/>
            </a:endParaRPr>
          </a:p>
        </p:txBody>
      </p: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CFE"/>
            </a:gs>
            <a:gs pos="100000">
              <a:srgbClr val="D3E3FF"/>
            </a:gs>
          </a:gsLst>
          <a:lin ang="5400000" scaled="0"/>
        </a:gra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3"/>
          <p:cNvSpPr>
            <a:spLocks noGrp="1"/>
          </p:cNvSpPr>
          <p:nvPr>
            <p:ph type="pic" idx="4"/>
          </p:nvPr>
        </p:nvSpPr>
        <p:spPr>
          <a:xfrm>
            <a:off x="0" y="1"/>
            <a:ext cx="4762032" cy="6858000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6" name="Google Shape;366;p23"/>
          <p:cNvSpPr txBox="1"/>
          <p:nvPr/>
        </p:nvSpPr>
        <p:spPr>
          <a:xfrm>
            <a:off x="5747657" y="916437"/>
            <a:ext cx="4426209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A SIMPLE</a:t>
            </a:r>
            <a:br>
              <a:rPr lang="en-US" sz="40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</a:br>
            <a:r>
              <a:rPr lang="en-US" sz="40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BULLET LIST</a:t>
            </a:r>
            <a:endParaRPr sz="4000" b="1" u="none" strike="noStrike" cap="none" dirty="0">
              <a:solidFill>
                <a:schemeClr val="bg2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67" name="Google Shape;367;p23"/>
          <p:cNvSpPr txBox="1"/>
          <p:nvPr/>
        </p:nvSpPr>
        <p:spPr>
          <a:xfrm>
            <a:off x="5747656" y="2413019"/>
            <a:ext cx="5377543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F51"/>
              </a:buClr>
              <a:buSzPts val="1600"/>
              <a:buFont typeface="Noto Sans Symbols"/>
              <a:buChar char="✔"/>
            </a:pP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quis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urna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nunc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  <a:p>
            <a:pPr marL="17145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940"/>
              </a:buClr>
              <a:buSzPts val="1600"/>
              <a:buFont typeface="Noto Sans Symbols"/>
              <a:buNone/>
            </a:pPr>
            <a:endParaRPr sz="1600" u="none" strike="noStrike" cap="none" dirty="0">
              <a:solidFill>
                <a:srgbClr val="0D2F51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F51"/>
              </a:buClr>
              <a:buSzPts val="1600"/>
              <a:buFont typeface="Noto Sans Symbols"/>
              <a:buChar char="✔"/>
            </a:pP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libero sit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commodo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eros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quis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urna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nunc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viverra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imperdiet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enim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  <a:p>
            <a:pPr marL="17145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940"/>
              </a:buClr>
              <a:buSzPts val="1600"/>
              <a:buFont typeface="Noto Sans Symbols"/>
              <a:buNone/>
            </a:pPr>
            <a:endParaRPr sz="1600" u="none" strike="noStrike" cap="none" dirty="0">
              <a:solidFill>
                <a:srgbClr val="0D2F51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F51"/>
              </a:buClr>
              <a:buSzPts val="1600"/>
              <a:buFont typeface="Noto Sans Symbols"/>
              <a:buChar char="✔"/>
            </a:pP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Vivamus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tellus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pellentesque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habitant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morbi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tristique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senectus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fames ac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turpis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egestas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Proin pharetra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nonummy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pede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mauris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et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orci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quis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urna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nunc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1455" y="1415400"/>
            <a:ext cx="6957541" cy="40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1"/>
          <p:cNvSpPr txBox="1"/>
          <p:nvPr/>
        </p:nvSpPr>
        <p:spPr>
          <a:xfrm>
            <a:off x="875147" y="1754493"/>
            <a:ext cx="442605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u="none" strike="noStrike" cap="none" dirty="0">
                <a:solidFill>
                  <a:schemeClr val="lt1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THE RESULTS</a:t>
            </a:r>
            <a:br>
              <a:rPr lang="en-US" sz="3000" b="1" u="none" strike="noStrike" cap="none" dirty="0">
                <a:solidFill>
                  <a:schemeClr val="lt1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</a:br>
            <a:r>
              <a:rPr lang="en-US" sz="3000" b="1" u="none" strike="noStrike" cap="none" dirty="0">
                <a:solidFill>
                  <a:schemeClr val="lt1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ARE UNDENIABLE</a:t>
            </a:r>
            <a:endParaRPr sz="3000" b="1" u="none" strike="noStrike" cap="none" dirty="0"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74" name="Google Shape;374;p21"/>
          <p:cNvSpPr txBox="1"/>
          <p:nvPr/>
        </p:nvSpPr>
        <p:spPr>
          <a:xfrm>
            <a:off x="875147" y="1415400"/>
            <a:ext cx="24324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 dirty="0">
                <a:solidFill>
                  <a:schemeClr val="accent3"/>
                </a:solidFill>
                <a:latin typeface="Helvetica" pitchFamily="2" charset="0"/>
                <a:ea typeface="Poppins Medium"/>
                <a:cs typeface="Poppins Medium"/>
                <a:sym typeface="Poppins Medium"/>
              </a:rPr>
              <a:t>Mockup Device</a:t>
            </a:r>
            <a:endParaRPr sz="1600" u="none" strike="noStrike" cap="none" dirty="0">
              <a:solidFill>
                <a:schemeClr val="accent3"/>
              </a:solidFill>
              <a:latin typeface="Helvetica" pitchFamily="2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75" name="Google Shape;375;p21"/>
          <p:cNvSpPr txBox="1"/>
          <p:nvPr/>
        </p:nvSpPr>
        <p:spPr>
          <a:xfrm>
            <a:off x="875147" y="2902998"/>
            <a:ext cx="3627406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back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libero.</a:t>
            </a:r>
            <a:endParaRPr sz="1400" u="none" strike="noStrike" cap="none" dirty="0">
              <a:solidFill>
                <a:schemeClr val="tx2"/>
              </a:solidFill>
              <a:latin typeface="Helvetica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u="none" strike="noStrike" cap="none" dirty="0">
              <a:solidFill>
                <a:schemeClr val="tx2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Vivamus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pellentesque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habitant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morbi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tristique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is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senectus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fames ac </a:t>
            </a:r>
            <a:r>
              <a:rPr lang="en-US" sz="1500" u="none" strike="noStrike" cap="none" dirty="0" err="1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turpis</a:t>
            </a:r>
            <a:r>
              <a:rPr lang="en-US" sz="1500" u="none" strike="noStrike" cap="none" dirty="0">
                <a:solidFill>
                  <a:schemeClr val="tx2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endParaRPr sz="1500" u="none" strike="noStrike" cap="none" dirty="0">
              <a:solidFill>
                <a:schemeClr val="tx2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376" name="Google Shape;376;p21"/>
          <p:cNvSpPr>
            <a:spLocks noGrp="1"/>
          </p:cNvSpPr>
          <p:nvPr>
            <p:ph type="pic" idx="2"/>
          </p:nvPr>
        </p:nvSpPr>
        <p:spPr>
          <a:xfrm>
            <a:off x="5726583" y="1638300"/>
            <a:ext cx="5387964" cy="3371023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2"/>
          <p:cNvSpPr/>
          <p:nvPr/>
        </p:nvSpPr>
        <p:spPr>
          <a:xfrm>
            <a:off x="1" y="0"/>
            <a:ext cx="44832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grpSp>
        <p:nvGrpSpPr>
          <p:cNvPr id="382" name="Google Shape;382;p22"/>
          <p:cNvGrpSpPr/>
          <p:nvPr/>
        </p:nvGrpSpPr>
        <p:grpSpPr>
          <a:xfrm>
            <a:off x="2743961" y="1022602"/>
            <a:ext cx="2616450" cy="5141945"/>
            <a:chOff x="7124700" y="1142285"/>
            <a:chExt cx="4038600" cy="8050316"/>
          </a:xfrm>
        </p:grpSpPr>
        <p:sp>
          <p:nvSpPr>
            <p:cNvPr id="383" name="Google Shape;383;p22"/>
            <p:cNvSpPr/>
            <p:nvPr/>
          </p:nvSpPr>
          <p:spPr>
            <a:xfrm>
              <a:off x="7151583" y="1142285"/>
              <a:ext cx="3980699" cy="8050316"/>
            </a:xfrm>
            <a:custGeom>
              <a:avLst/>
              <a:gdLst/>
              <a:ahLst/>
              <a:cxnLst/>
              <a:rect l="l" t="t" r="r" b="b"/>
              <a:pathLst>
                <a:path w="1925" h="3893" extrusionOk="0">
                  <a:moveTo>
                    <a:pt x="1629" y="3893"/>
                  </a:moveTo>
                  <a:lnTo>
                    <a:pt x="297" y="3893"/>
                  </a:lnTo>
                  <a:lnTo>
                    <a:pt x="297" y="3893"/>
                  </a:lnTo>
                  <a:lnTo>
                    <a:pt x="266" y="3892"/>
                  </a:lnTo>
                  <a:lnTo>
                    <a:pt x="238" y="3886"/>
                  </a:lnTo>
                  <a:lnTo>
                    <a:pt x="209" y="3880"/>
                  </a:lnTo>
                  <a:lnTo>
                    <a:pt x="182" y="3870"/>
                  </a:lnTo>
                  <a:lnTo>
                    <a:pt x="155" y="3858"/>
                  </a:lnTo>
                  <a:lnTo>
                    <a:pt x="132" y="3843"/>
                  </a:lnTo>
                  <a:lnTo>
                    <a:pt x="108" y="3826"/>
                  </a:lnTo>
                  <a:lnTo>
                    <a:pt x="88" y="3807"/>
                  </a:lnTo>
                  <a:lnTo>
                    <a:pt x="68" y="3786"/>
                  </a:lnTo>
                  <a:lnTo>
                    <a:pt x="51" y="3764"/>
                  </a:lnTo>
                  <a:lnTo>
                    <a:pt x="37" y="3738"/>
                  </a:lnTo>
                  <a:lnTo>
                    <a:pt x="24" y="3713"/>
                  </a:lnTo>
                  <a:lnTo>
                    <a:pt x="14" y="3686"/>
                  </a:lnTo>
                  <a:lnTo>
                    <a:pt x="7" y="3658"/>
                  </a:lnTo>
                  <a:lnTo>
                    <a:pt x="2" y="3629"/>
                  </a:lnTo>
                  <a:lnTo>
                    <a:pt x="0" y="3599"/>
                  </a:lnTo>
                  <a:lnTo>
                    <a:pt x="0" y="295"/>
                  </a:lnTo>
                  <a:lnTo>
                    <a:pt x="0" y="295"/>
                  </a:lnTo>
                  <a:lnTo>
                    <a:pt x="2" y="265"/>
                  </a:lnTo>
                  <a:lnTo>
                    <a:pt x="7" y="236"/>
                  </a:lnTo>
                  <a:lnTo>
                    <a:pt x="14" y="207"/>
                  </a:lnTo>
                  <a:lnTo>
                    <a:pt x="24" y="180"/>
                  </a:lnTo>
                  <a:lnTo>
                    <a:pt x="37" y="155"/>
                  </a:lnTo>
                  <a:lnTo>
                    <a:pt x="51" y="130"/>
                  </a:lnTo>
                  <a:lnTo>
                    <a:pt x="68" y="108"/>
                  </a:lnTo>
                  <a:lnTo>
                    <a:pt x="88" y="86"/>
                  </a:lnTo>
                  <a:lnTo>
                    <a:pt x="108" y="68"/>
                  </a:lnTo>
                  <a:lnTo>
                    <a:pt x="132" y="51"/>
                  </a:lnTo>
                  <a:lnTo>
                    <a:pt x="155" y="36"/>
                  </a:lnTo>
                  <a:lnTo>
                    <a:pt x="182" y="22"/>
                  </a:lnTo>
                  <a:lnTo>
                    <a:pt x="209" y="14"/>
                  </a:lnTo>
                  <a:lnTo>
                    <a:pt x="238" y="6"/>
                  </a:lnTo>
                  <a:lnTo>
                    <a:pt x="266" y="2"/>
                  </a:lnTo>
                  <a:lnTo>
                    <a:pt x="297" y="0"/>
                  </a:lnTo>
                  <a:lnTo>
                    <a:pt x="1629" y="0"/>
                  </a:lnTo>
                  <a:lnTo>
                    <a:pt x="1629" y="0"/>
                  </a:lnTo>
                  <a:lnTo>
                    <a:pt x="1659" y="2"/>
                  </a:lnTo>
                  <a:lnTo>
                    <a:pt x="1689" y="6"/>
                  </a:lnTo>
                  <a:lnTo>
                    <a:pt x="1718" y="14"/>
                  </a:lnTo>
                  <a:lnTo>
                    <a:pt x="1745" y="22"/>
                  </a:lnTo>
                  <a:lnTo>
                    <a:pt x="1770" y="36"/>
                  </a:lnTo>
                  <a:lnTo>
                    <a:pt x="1794" y="51"/>
                  </a:lnTo>
                  <a:lnTo>
                    <a:pt x="1817" y="68"/>
                  </a:lnTo>
                  <a:lnTo>
                    <a:pt x="1837" y="86"/>
                  </a:lnTo>
                  <a:lnTo>
                    <a:pt x="1858" y="108"/>
                  </a:lnTo>
                  <a:lnTo>
                    <a:pt x="1874" y="130"/>
                  </a:lnTo>
                  <a:lnTo>
                    <a:pt x="1890" y="155"/>
                  </a:lnTo>
                  <a:lnTo>
                    <a:pt x="1901" y="180"/>
                  </a:lnTo>
                  <a:lnTo>
                    <a:pt x="1911" y="207"/>
                  </a:lnTo>
                  <a:lnTo>
                    <a:pt x="1918" y="236"/>
                  </a:lnTo>
                  <a:lnTo>
                    <a:pt x="1923" y="265"/>
                  </a:lnTo>
                  <a:lnTo>
                    <a:pt x="1925" y="295"/>
                  </a:lnTo>
                  <a:lnTo>
                    <a:pt x="1925" y="3599"/>
                  </a:lnTo>
                  <a:lnTo>
                    <a:pt x="1925" y="3599"/>
                  </a:lnTo>
                  <a:lnTo>
                    <a:pt x="1923" y="3629"/>
                  </a:lnTo>
                  <a:lnTo>
                    <a:pt x="1918" y="3658"/>
                  </a:lnTo>
                  <a:lnTo>
                    <a:pt x="1911" y="3686"/>
                  </a:lnTo>
                  <a:lnTo>
                    <a:pt x="1901" y="3713"/>
                  </a:lnTo>
                  <a:lnTo>
                    <a:pt x="1890" y="3738"/>
                  </a:lnTo>
                  <a:lnTo>
                    <a:pt x="1874" y="3764"/>
                  </a:lnTo>
                  <a:lnTo>
                    <a:pt x="1858" y="3786"/>
                  </a:lnTo>
                  <a:lnTo>
                    <a:pt x="1837" y="3807"/>
                  </a:lnTo>
                  <a:lnTo>
                    <a:pt x="1817" y="3826"/>
                  </a:lnTo>
                  <a:lnTo>
                    <a:pt x="1794" y="3843"/>
                  </a:lnTo>
                  <a:lnTo>
                    <a:pt x="1770" y="3858"/>
                  </a:lnTo>
                  <a:lnTo>
                    <a:pt x="1745" y="3870"/>
                  </a:lnTo>
                  <a:lnTo>
                    <a:pt x="1718" y="3880"/>
                  </a:lnTo>
                  <a:lnTo>
                    <a:pt x="1689" y="3886"/>
                  </a:lnTo>
                  <a:lnTo>
                    <a:pt x="1659" y="3892"/>
                  </a:lnTo>
                  <a:lnTo>
                    <a:pt x="1629" y="3893"/>
                  </a:lnTo>
                  <a:lnTo>
                    <a:pt x="1629" y="38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10669072" y="1185711"/>
              <a:ext cx="448734" cy="7965532"/>
            </a:xfrm>
            <a:custGeom>
              <a:avLst/>
              <a:gdLst/>
              <a:ahLst/>
              <a:cxnLst/>
              <a:rect l="l" t="t" r="r" b="b"/>
              <a:pathLst>
                <a:path w="217" h="3852" extrusionOk="0">
                  <a:moveTo>
                    <a:pt x="0" y="0"/>
                  </a:moveTo>
                  <a:lnTo>
                    <a:pt x="0" y="0"/>
                  </a:lnTo>
                  <a:lnTo>
                    <a:pt x="20" y="10"/>
                  </a:lnTo>
                  <a:lnTo>
                    <a:pt x="42" y="20"/>
                  </a:lnTo>
                  <a:lnTo>
                    <a:pt x="62" y="32"/>
                  </a:lnTo>
                  <a:lnTo>
                    <a:pt x="81" y="45"/>
                  </a:lnTo>
                  <a:lnTo>
                    <a:pt x="98" y="60"/>
                  </a:lnTo>
                  <a:lnTo>
                    <a:pt x="115" y="77"/>
                  </a:lnTo>
                  <a:lnTo>
                    <a:pt x="130" y="94"/>
                  </a:lnTo>
                  <a:lnTo>
                    <a:pt x="143" y="112"/>
                  </a:lnTo>
                  <a:lnTo>
                    <a:pt x="157" y="133"/>
                  </a:lnTo>
                  <a:lnTo>
                    <a:pt x="168" y="153"/>
                  </a:lnTo>
                  <a:lnTo>
                    <a:pt x="177" y="175"/>
                  </a:lnTo>
                  <a:lnTo>
                    <a:pt x="185" y="196"/>
                  </a:lnTo>
                  <a:lnTo>
                    <a:pt x="192" y="220"/>
                  </a:lnTo>
                  <a:lnTo>
                    <a:pt x="197" y="244"/>
                  </a:lnTo>
                  <a:lnTo>
                    <a:pt x="199" y="267"/>
                  </a:lnTo>
                  <a:lnTo>
                    <a:pt x="200" y="292"/>
                  </a:lnTo>
                  <a:lnTo>
                    <a:pt x="200" y="3559"/>
                  </a:lnTo>
                  <a:lnTo>
                    <a:pt x="200" y="3559"/>
                  </a:lnTo>
                  <a:lnTo>
                    <a:pt x="199" y="3583"/>
                  </a:lnTo>
                  <a:lnTo>
                    <a:pt x="197" y="3608"/>
                  </a:lnTo>
                  <a:lnTo>
                    <a:pt x="192" y="3632"/>
                  </a:lnTo>
                  <a:lnTo>
                    <a:pt x="185" y="3655"/>
                  </a:lnTo>
                  <a:lnTo>
                    <a:pt x="177" y="3677"/>
                  </a:lnTo>
                  <a:lnTo>
                    <a:pt x="168" y="3699"/>
                  </a:lnTo>
                  <a:lnTo>
                    <a:pt x="157" y="3719"/>
                  </a:lnTo>
                  <a:lnTo>
                    <a:pt x="143" y="3738"/>
                  </a:lnTo>
                  <a:lnTo>
                    <a:pt x="130" y="3756"/>
                  </a:lnTo>
                  <a:lnTo>
                    <a:pt x="115" y="3775"/>
                  </a:lnTo>
                  <a:lnTo>
                    <a:pt x="98" y="3790"/>
                  </a:lnTo>
                  <a:lnTo>
                    <a:pt x="81" y="3805"/>
                  </a:lnTo>
                  <a:lnTo>
                    <a:pt x="62" y="3818"/>
                  </a:lnTo>
                  <a:lnTo>
                    <a:pt x="42" y="3832"/>
                  </a:lnTo>
                  <a:lnTo>
                    <a:pt x="20" y="3842"/>
                  </a:lnTo>
                  <a:lnTo>
                    <a:pt x="0" y="3852"/>
                  </a:lnTo>
                  <a:lnTo>
                    <a:pt x="0" y="3852"/>
                  </a:lnTo>
                  <a:lnTo>
                    <a:pt x="22" y="3845"/>
                  </a:lnTo>
                  <a:lnTo>
                    <a:pt x="44" y="3837"/>
                  </a:lnTo>
                  <a:lnTo>
                    <a:pt x="66" y="3827"/>
                  </a:lnTo>
                  <a:lnTo>
                    <a:pt x="86" y="3815"/>
                  </a:lnTo>
                  <a:lnTo>
                    <a:pt x="104" y="3802"/>
                  </a:lnTo>
                  <a:lnTo>
                    <a:pt x="123" y="3786"/>
                  </a:lnTo>
                  <a:lnTo>
                    <a:pt x="140" y="3771"/>
                  </a:lnTo>
                  <a:lnTo>
                    <a:pt x="155" y="3753"/>
                  </a:lnTo>
                  <a:lnTo>
                    <a:pt x="168" y="3734"/>
                  </a:lnTo>
                  <a:lnTo>
                    <a:pt x="180" y="3714"/>
                  </a:lnTo>
                  <a:lnTo>
                    <a:pt x="192" y="3694"/>
                  </a:lnTo>
                  <a:lnTo>
                    <a:pt x="200" y="3672"/>
                  </a:lnTo>
                  <a:lnTo>
                    <a:pt x="207" y="3650"/>
                  </a:lnTo>
                  <a:lnTo>
                    <a:pt x="212" y="3627"/>
                  </a:lnTo>
                  <a:lnTo>
                    <a:pt x="215" y="3601"/>
                  </a:lnTo>
                  <a:lnTo>
                    <a:pt x="217" y="3578"/>
                  </a:lnTo>
                  <a:lnTo>
                    <a:pt x="217" y="274"/>
                  </a:lnTo>
                  <a:lnTo>
                    <a:pt x="217" y="274"/>
                  </a:lnTo>
                  <a:lnTo>
                    <a:pt x="215" y="249"/>
                  </a:lnTo>
                  <a:lnTo>
                    <a:pt x="212" y="225"/>
                  </a:lnTo>
                  <a:lnTo>
                    <a:pt x="207" y="202"/>
                  </a:lnTo>
                  <a:lnTo>
                    <a:pt x="200" y="180"/>
                  </a:lnTo>
                  <a:lnTo>
                    <a:pt x="192" y="158"/>
                  </a:lnTo>
                  <a:lnTo>
                    <a:pt x="180" y="136"/>
                  </a:lnTo>
                  <a:lnTo>
                    <a:pt x="168" y="117"/>
                  </a:lnTo>
                  <a:lnTo>
                    <a:pt x="155" y="97"/>
                  </a:lnTo>
                  <a:lnTo>
                    <a:pt x="140" y="80"/>
                  </a:lnTo>
                  <a:lnTo>
                    <a:pt x="123" y="64"/>
                  </a:lnTo>
                  <a:lnTo>
                    <a:pt x="104" y="50"/>
                  </a:lnTo>
                  <a:lnTo>
                    <a:pt x="86" y="37"/>
                  </a:lnTo>
                  <a:lnTo>
                    <a:pt x="66" y="25"/>
                  </a:lnTo>
                  <a:lnTo>
                    <a:pt x="44" y="15"/>
                  </a:lnTo>
                  <a:lnTo>
                    <a:pt x="2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2352"/>
                  </a:srgbClr>
                </a:gs>
                <a:gs pos="89000">
                  <a:srgbClr val="FFFFFF">
                    <a:alpha val="42352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7180534" y="1181576"/>
              <a:ext cx="469413" cy="7973803"/>
            </a:xfrm>
            <a:custGeom>
              <a:avLst/>
              <a:gdLst/>
              <a:ahLst/>
              <a:cxnLst/>
              <a:rect l="l" t="t" r="r" b="b"/>
              <a:pathLst>
                <a:path w="227" h="3856" extrusionOk="0">
                  <a:moveTo>
                    <a:pt x="20" y="3561"/>
                  </a:moveTo>
                  <a:lnTo>
                    <a:pt x="20" y="294"/>
                  </a:lnTo>
                  <a:lnTo>
                    <a:pt x="20" y="294"/>
                  </a:lnTo>
                  <a:lnTo>
                    <a:pt x="22" y="269"/>
                  </a:lnTo>
                  <a:lnTo>
                    <a:pt x="23" y="244"/>
                  </a:lnTo>
                  <a:lnTo>
                    <a:pt x="29" y="220"/>
                  </a:lnTo>
                  <a:lnTo>
                    <a:pt x="35" y="197"/>
                  </a:lnTo>
                  <a:lnTo>
                    <a:pt x="44" y="175"/>
                  </a:lnTo>
                  <a:lnTo>
                    <a:pt x="54" y="153"/>
                  </a:lnTo>
                  <a:lnTo>
                    <a:pt x="66" y="133"/>
                  </a:lnTo>
                  <a:lnTo>
                    <a:pt x="79" y="113"/>
                  </a:lnTo>
                  <a:lnTo>
                    <a:pt x="92" y="94"/>
                  </a:lnTo>
                  <a:lnTo>
                    <a:pt x="109" y="76"/>
                  </a:lnTo>
                  <a:lnTo>
                    <a:pt x="126" y="61"/>
                  </a:lnTo>
                  <a:lnTo>
                    <a:pt x="143" y="45"/>
                  </a:lnTo>
                  <a:lnTo>
                    <a:pt x="163" y="32"/>
                  </a:lnTo>
                  <a:lnTo>
                    <a:pt x="183" y="20"/>
                  </a:lnTo>
                  <a:lnTo>
                    <a:pt x="205" y="8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03" y="5"/>
                  </a:lnTo>
                  <a:lnTo>
                    <a:pt x="180" y="13"/>
                  </a:lnTo>
                  <a:lnTo>
                    <a:pt x="158" y="24"/>
                  </a:lnTo>
                  <a:lnTo>
                    <a:pt x="136" y="35"/>
                  </a:lnTo>
                  <a:lnTo>
                    <a:pt x="118" y="47"/>
                  </a:lnTo>
                  <a:lnTo>
                    <a:pt x="99" y="62"/>
                  </a:lnTo>
                  <a:lnTo>
                    <a:pt x="81" y="79"/>
                  </a:lnTo>
                  <a:lnTo>
                    <a:pt x="66" y="96"/>
                  </a:lnTo>
                  <a:lnTo>
                    <a:pt x="50" y="116"/>
                  </a:lnTo>
                  <a:lnTo>
                    <a:pt x="39" y="136"/>
                  </a:lnTo>
                  <a:lnTo>
                    <a:pt x="27" y="156"/>
                  </a:lnTo>
                  <a:lnTo>
                    <a:pt x="18" y="178"/>
                  </a:lnTo>
                  <a:lnTo>
                    <a:pt x="10" y="202"/>
                  </a:lnTo>
                  <a:lnTo>
                    <a:pt x="5" y="225"/>
                  </a:lnTo>
                  <a:lnTo>
                    <a:pt x="2" y="251"/>
                  </a:lnTo>
                  <a:lnTo>
                    <a:pt x="0" y="276"/>
                  </a:lnTo>
                  <a:lnTo>
                    <a:pt x="0" y="3580"/>
                  </a:lnTo>
                  <a:lnTo>
                    <a:pt x="0" y="3580"/>
                  </a:lnTo>
                  <a:lnTo>
                    <a:pt x="2" y="3605"/>
                  </a:lnTo>
                  <a:lnTo>
                    <a:pt x="5" y="3629"/>
                  </a:lnTo>
                  <a:lnTo>
                    <a:pt x="10" y="3654"/>
                  </a:lnTo>
                  <a:lnTo>
                    <a:pt x="18" y="3676"/>
                  </a:lnTo>
                  <a:lnTo>
                    <a:pt x="27" y="3699"/>
                  </a:lnTo>
                  <a:lnTo>
                    <a:pt x="39" y="3719"/>
                  </a:lnTo>
                  <a:lnTo>
                    <a:pt x="50" y="3740"/>
                  </a:lnTo>
                  <a:lnTo>
                    <a:pt x="66" y="3758"/>
                  </a:lnTo>
                  <a:lnTo>
                    <a:pt x="81" y="3777"/>
                  </a:lnTo>
                  <a:lnTo>
                    <a:pt x="99" y="3793"/>
                  </a:lnTo>
                  <a:lnTo>
                    <a:pt x="118" y="3807"/>
                  </a:lnTo>
                  <a:lnTo>
                    <a:pt x="136" y="3820"/>
                  </a:lnTo>
                  <a:lnTo>
                    <a:pt x="158" y="3832"/>
                  </a:lnTo>
                  <a:lnTo>
                    <a:pt x="180" y="3842"/>
                  </a:lnTo>
                  <a:lnTo>
                    <a:pt x="203" y="3849"/>
                  </a:lnTo>
                  <a:lnTo>
                    <a:pt x="227" y="3856"/>
                  </a:lnTo>
                  <a:lnTo>
                    <a:pt x="227" y="3856"/>
                  </a:lnTo>
                  <a:lnTo>
                    <a:pt x="205" y="3847"/>
                  </a:lnTo>
                  <a:lnTo>
                    <a:pt x="183" y="3836"/>
                  </a:lnTo>
                  <a:lnTo>
                    <a:pt x="163" y="3824"/>
                  </a:lnTo>
                  <a:lnTo>
                    <a:pt x="143" y="3810"/>
                  </a:lnTo>
                  <a:lnTo>
                    <a:pt x="126" y="3795"/>
                  </a:lnTo>
                  <a:lnTo>
                    <a:pt x="109" y="3778"/>
                  </a:lnTo>
                  <a:lnTo>
                    <a:pt x="92" y="3761"/>
                  </a:lnTo>
                  <a:lnTo>
                    <a:pt x="79" y="3743"/>
                  </a:lnTo>
                  <a:lnTo>
                    <a:pt x="66" y="3723"/>
                  </a:lnTo>
                  <a:lnTo>
                    <a:pt x="54" y="3703"/>
                  </a:lnTo>
                  <a:lnTo>
                    <a:pt x="44" y="3681"/>
                  </a:lnTo>
                  <a:lnTo>
                    <a:pt x="35" y="3657"/>
                  </a:lnTo>
                  <a:lnTo>
                    <a:pt x="29" y="3635"/>
                  </a:lnTo>
                  <a:lnTo>
                    <a:pt x="23" y="3610"/>
                  </a:lnTo>
                  <a:lnTo>
                    <a:pt x="22" y="3587"/>
                  </a:lnTo>
                  <a:lnTo>
                    <a:pt x="20" y="3561"/>
                  </a:lnTo>
                  <a:lnTo>
                    <a:pt x="20" y="356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2352"/>
                  </a:srgbClr>
                </a:gs>
                <a:gs pos="89000">
                  <a:srgbClr val="FFFFFF">
                    <a:alpha val="42352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7267385" y="1171236"/>
              <a:ext cx="3749095" cy="299845"/>
            </a:xfrm>
            <a:custGeom>
              <a:avLst/>
              <a:gdLst/>
              <a:ahLst/>
              <a:cxnLst/>
              <a:rect l="l" t="t" r="r" b="b"/>
              <a:pathLst>
                <a:path w="1813" h="145" extrusionOk="0">
                  <a:moveTo>
                    <a:pt x="242" y="22"/>
                  </a:moveTo>
                  <a:lnTo>
                    <a:pt x="1571" y="22"/>
                  </a:lnTo>
                  <a:lnTo>
                    <a:pt x="1571" y="22"/>
                  </a:lnTo>
                  <a:lnTo>
                    <a:pt x="1590" y="22"/>
                  </a:lnTo>
                  <a:lnTo>
                    <a:pt x="1608" y="23"/>
                  </a:lnTo>
                  <a:lnTo>
                    <a:pt x="1625" y="27"/>
                  </a:lnTo>
                  <a:lnTo>
                    <a:pt x="1643" y="30"/>
                  </a:lnTo>
                  <a:lnTo>
                    <a:pt x="1660" y="35"/>
                  </a:lnTo>
                  <a:lnTo>
                    <a:pt x="1677" y="40"/>
                  </a:lnTo>
                  <a:lnTo>
                    <a:pt x="1692" y="47"/>
                  </a:lnTo>
                  <a:lnTo>
                    <a:pt x="1709" y="55"/>
                  </a:lnTo>
                  <a:lnTo>
                    <a:pt x="1739" y="72"/>
                  </a:lnTo>
                  <a:lnTo>
                    <a:pt x="1766" y="94"/>
                  </a:lnTo>
                  <a:lnTo>
                    <a:pt x="1791" y="118"/>
                  </a:lnTo>
                  <a:lnTo>
                    <a:pt x="1813" y="145"/>
                  </a:lnTo>
                  <a:lnTo>
                    <a:pt x="1813" y="145"/>
                  </a:lnTo>
                  <a:lnTo>
                    <a:pt x="1805" y="128"/>
                  </a:lnTo>
                  <a:lnTo>
                    <a:pt x="1795" y="113"/>
                  </a:lnTo>
                  <a:lnTo>
                    <a:pt x="1785" y="99"/>
                  </a:lnTo>
                  <a:lnTo>
                    <a:pt x="1773" y="86"/>
                  </a:lnTo>
                  <a:lnTo>
                    <a:pt x="1760" y="72"/>
                  </a:lnTo>
                  <a:lnTo>
                    <a:pt x="1746" y="61"/>
                  </a:lnTo>
                  <a:lnTo>
                    <a:pt x="1733" y="49"/>
                  </a:lnTo>
                  <a:lnTo>
                    <a:pt x="1717" y="39"/>
                  </a:lnTo>
                  <a:lnTo>
                    <a:pt x="1702" y="30"/>
                  </a:lnTo>
                  <a:lnTo>
                    <a:pt x="1686" y="22"/>
                  </a:lnTo>
                  <a:lnTo>
                    <a:pt x="1669" y="15"/>
                  </a:lnTo>
                  <a:lnTo>
                    <a:pt x="1652" y="10"/>
                  </a:lnTo>
                  <a:lnTo>
                    <a:pt x="1633" y="5"/>
                  </a:lnTo>
                  <a:lnTo>
                    <a:pt x="1615" y="2"/>
                  </a:lnTo>
                  <a:lnTo>
                    <a:pt x="1596" y="0"/>
                  </a:lnTo>
                  <a:lnTo>
                    <a:pt x="1578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17" y="0"/>
                  </a:lnTo>
                  <a:lnTo>
                    <a:pt x="198" y="2"/>
                  </a:lnTo>
                  <a:lnTo>
                    <a:pt x="180" y="5"/>
                  </a:lnTo>
                  <a:lnTo>
                    <a:pt x="163" y="10"/>
                  </a:lnTo>
                  <a:lnTo>
                    <a:pt x="145" y="15"/>
                  </a:lnTo>
                  <a:lnTo>
                    <a:pt x="128" y="22"/>
                  </a:lnTo>
                  <a:lnTo>
                    <a:pt x="113" y="30"/>
                  </a:lnTo>
                  <a:lnTo>
                    <a:pt x="96" y="39"/>
                  </a:lnTo>
                  <a:lnTo>
                    <a:pt x="82" y="49"/>
                  </a:lnTo>
                  <a:lnTo>
                    <a:pt x="67" y="61"/>
                  </a:lnTo>
                  <a:lnTo>
                    <a:pt x="54" y="72"/>
                  </a:lnTo>
                  <a:lnTo>
                    <a:pt x="42" y="86"/>
                  </a:lnTo>
                  <a:lnTo>
                    <a:pt x="30" y="99"/>
                  </a:lnTo>
                  <a:lnTo>
                    <a:pt x="18" y="113"/>
                  </a:lnTo>
                  <a:lnTo>
                    <a:pt x="8" y="128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22" y="118"/>
                  </a:lnTo>
                  <a:lnTo>
                    <a:pt x="47" y="94"/>
                  </a:lnTo>
                  <a:lnTo>
                    <a:pt x="76" y="72"/>
                  </a:lnTo>
                  <a:lnTo>
                    <a:pt x="106" y="55"/>
                  </a:lnTo>
                  <a:lnTo>
                    <a:pt x="121" y="47"/>
                  </a:lnTo>
                  <a:lnTo>
                    <a:pt x="138" y="40"/>
                  </a:lnTo>
                  <a:lnTo>
                    <a:pt x="153" y="35"/>
                  </a:lnTo>
                  <a:lnTo>
                    <a:pt x="172" y="30"/>
                  </a:lnTo>
                  <a:lnTo>
                    <a:pt x="188" y="27"/>
                  </a:lnTo>
                  <a:lnTo>
                    <a:pt x="207" y="23"/>
                  </a:lnTo>
                  <a:lnTo>
                    <a:pt x="224" y="22"/>
                  </a:lnTo>
                  <a:lnTo>
                    <a:pt x="242" y="22"/>
                  </a:lnTo>
                  <a:lnTo>
                    <a:pt x="242" y="22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2352"/>
                  </a:srgbClr>
                </a:gs>
                <a:gs pos="3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7151583" y="1932221"/>
              <a:ext cx="3980699" cy="5997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7151583" y="8365443"/>
              <a:ext cx="3980699" cy="57901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7221892" y="1208458"/>
              <a:ext cx="3840082" cy="7915902"/>
            </a:xfrm>
            <a:custGeom>
              <a:avLst/>
              <a:gdLst/>
              <a:ahLst/>
              <a:cxnLst/>
              <a:rect l="l" t="t" r="r" b="b"/>
              <a:pathLst>
                <a:path w="1857" h="3828" extrusionOk="0">
                  <a:moveTo>
                    <a:pt x="263" y="3828"/>
                  </a:moveTo>
                  <a:lnTo>
                    <a:pt x="263" y="3828"/>
                  </a:lnTo>
                  <a:lnTo>
                    <a:pt x="236" y="3828"/>
                  </a:lnTo>
                  <a:lnTo>
                    <a:pt x="210" y="3823"/>
                  </a:lnTo>
                  <a:lnTo>
                    <a:pt x="185" y="3816"/>
                  </a:lnTo>
                  <a:lnTo>
                    <a:pt x="160" y="3807"/>
                  </a:lnTo>
                  <a:lnTo>
                    <a:pt x="138" y="3797"/>
                  </a:lnTo>
                  <a:lnTo>
                    <a:pt x="116" y="3784"/>
                  </a:lnTo>
                  <a:lnTo>
                    <a:pt x="96" y="3769"/>
                  </a:lnTo>
                  <a:lnTo>
                    <a:pt x="78" y="3752"/>
                  </a:lnTo>
                  <a:lnTo>
                    <a:pt x="61" y="3733"/>
                  </a:lnTo>
                  <a:lnTo>
                    <a:pt x="46" y="3713"/>
                  </a:lnTo>
                  <a:lnTo>
                    <a:pt x="32" y="3691"/>
                  </a:lnTo>
                  <a:lnTo>
                    <a:pt x="20" y="3668"/>
                  </a:lnTo>
                  <a:lnTo>
                    <a:pt x="12" y="3644"/>
                  </a:lnTo>
                  <a:lnTo>
                    <a:pt x="5" y="3619"/>
                  </a:lnTo>
                  <a:lnTo>
                    <a:pt x="2" y="3594"/>
                  </a:lnTo>
                  <a:lnTo>
                    <a:pt x="0" y="3567"/>
                  </a:lnTo>
                  <a:lnTo>
                    <a:pt x="0" y="263"/>
                  </a:lnTo>
                  <a:lnTo>
                    <a:pt x="0" y="263"/>
                  </a:lnTo>
                  <a:lnTo>
                    <a:pt x="2" y="236"/>
                  </a:lnTo>
                  <a:lnTo>
                    <a:pt x="5" y="211"/>
                  </a:lnTo>
                  <a:lnTo>
                    <a:pt x="12" y="185"/>
                  </a:lnTo>
                  <a:lnTo>
                    <a:pt x="20" y="162"/>
                  </a:lnTo>
                  <a:lnTo>
                    <a:pt x="32" y="138"/>
                  </a:lnTo>
                  <a:lnTo>
                    <a:pt x="46" y="117"/>
                  </a:lnTo>
                  <a:lnTo>
                    <a:pt x="61" y="96"/>
                  </a:lnTo>
                  <a:lnTo>
                    <a:pt x="78" y="78"/>
                  </a:lnTo>
                  <a:lnTo>
                    <a:pt x="96" y="61"/>
                  </a:lnTo>
                  <a:lnTo>
                    <a:pt x="116" y="46"/>
                  </a:lnTo>
                  <a:lnTo>
                    <a:pt x="138" y="32"/>
                  </a:lnTo>
                  <a:lnTo>
                    <a:pt x="160" y="22"/>
                  </a:lnTo>
                  <a:lnTo>
                    <a:pt x="185" y="12"/>
                  </a:lnTo>
                  <a:lnTo>
                    <a:pt x="210" y="7"/>
                  </a:lnTo>
                  <a:lnTo>
                    <a:pt x="236" y="2"/>
                  </a:lnTo>
                  <a:lnTo>
                    <a:pt x="263" y="0"/>
                  </a:lnTo>
                  <a:lnTo>
                    <a:pt x="1595" y="0"/>
                  </a:lnTo>
                  <a:lnTo>
                    <a:pt x="1595" y="0"/>
                  </a:lnTo>
                  <a:lnTo>
                    <a:pt x="1622" y="2"/>
                  </a:lnTo>
                  <a:lnTo>
                    <a:pt x="1649" y="7"/>
                  </a:lnTo>
                  <a:lnTo>
                    <a:pt x="1674" y="12"/>
                  </a:lnTo>
                  <a:lnTo>
                    <a:pt x="1697" y="22"/>
                  </a:lnTo>
                  <a:lnTo>
                    <a:pt x="1721" y="32"/>
                  </a:lnTo>
                  <a:lnTo>
                    <a:pt x="1741" y="46"/>
                  </a:lnTo>
                  <a:lnTo>
                    <a:pt x="1761" y="61"/>
                  </a:lnTo>
                  <a:lnTo>
                    <a:pt x="1780" y="78"/>
                  </a:lnTo>
                  <a:lnTo>
                    <a:pt x="1797" y="96"/>
                  </a:lnTo>
                  <a:lnTo>
                    <a:pt x="1812" y="117"/>
                  </a:lnTo>
                  <a:lnTo>
                    <a:pt x="1825" y="138"/>
                  </a:lnTo>
                  <a:lnTo>
                    <a:pt x="1837" y="162"/>
                  </a:lnTo>
                  <a:lnTo>
                    <a:pt x="1845" y="185"/>
                  </a:lnTo>
                  <a:lnTo>
                    <a:pt x="1852" y="211"/>
                  </a:lnTo>
                  <a:lnTo>
                    <a:pt x="1856" y="236"/>
                  </a:lnTo>
                  <a:lnTo>
                    <a:pt x="1857" y="263"/>
                  </a:lnTo>
                  <a:lnTo>
                    <a:pt x="1857" y="3567"/>
                  </a:lnTo>
                  <a:lnTo>
                    <a:pt x="1857" y="3567"/>
                  </a:lnTo>
                  <a:lnTo>
                    <a:pt x="1856" y="3594"/>
                  </a:lnTo>
                  <a:lnTo>
                    <a:pt x="1852" y="3619"/>
                  </a:lnTo>
                  <a:lnTo>
                    <a:pt x="1845" y="3644"/>
                  </a:lnTo>
                  <a:lnTo>
                    <a:pt x="1837" y="3668"/>
                  </a:lnTo>
                  <a:lnTo>
                    <a:pt x="1825" y="3691"/>
                  </a:lnTo>
                  <a:lnTo>
                    <a:pt x="1812" y="3713"/>
                  </a:lnTo>
                  <a:lnTo>
                    <a:pt x="1797" y="3733"/>
                  </a:lnTo>
                  <a:lnTo>
                    <a:pt x="1780" y="3752"/>
                  </a:lnTo>
                  <a:lnTo>
                    <a:pt x="1761" y="3769"/>
                  </a:lnTo>
                  <a:lnTo>
                    <a:pt x="1741" y="3784"/>
                  </a:lnTo>
                  <a:lnTo>
                    <a:pt x="1721" y="3797"/>
                  </a:lnTo>
                  <a:lnTo>
                    <a:pt x="1697" y="3807"/>
                  </a:lnTo>
                  <a:lnTo>
                    <a:pt x="1674" y="3816"/>
                  </a:lnTo>
                  <a:lnTo>
                    <a:pt x="1649" y="3823"/>
                  </a:lnTo>
                  <a:lnTo>
                    <a:pt x="1622" y="3828"/>
                  </a:lnTo>
                  <a:lnTo>
                    <a:pt x="1595" y="3828"/>
                  </a:lnTo>
                  <a:lnTo>
                    <a:pt x="263" y="3828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50000">
                  <a:srgbClr val="333333"/>
                </a:gs>
                <a:gs pos="100000">
                  <a:srgbClr val="0000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pic>
          <p:nvPicPr>
            <p:cNvPr id="390" name="Google Shape;390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83929" y="1702685"/>
              <a:ext cx="3809063" cy="6867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22"/>
            <p:cNvSpPr/>
            <p:nvPr/>
          </p:nvSpPr>
          <p:spPr>
            <a:xfrm>
              <a:off x="7304608" y="1723364"/>
              <a:ext cx="3771841" cy="6830258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7263250" y="1251884"/>
              <a:ext cx="3757366" cy="7833186"/>
            </a:xfrm>
            <a:custGeom>
              <a:avLst/>
              <a:gdLst/>
              <a:ahLst/>
              <a:cxnLst/>
              <a:rect l="l" t="t" r="r" b="b"/>
              <a:pathLst>
                <a:path w="1817" h="3788" extrusionOk="0">
                  <a:moveTo>
                    <a:pt x="243" y="3788"/>
                  </a:moveTo>
                  <a:lnTo>
                    <a:pt x="243" y="3788"/>
                  </a:lnTo>
                  <a:lnTo>
                    <a:pt x="217" y="3786"/>
                  </a:lnTo>
                  <a:lnTo>
                    <a:pt x="194" y="3783"/>
                  </a:lnTo>
                  <a:lnTo>
                    <a:pt x="170" y="3776"/>
                  </a:lnTo>
                  <a:lnTo>
                    <a:pt x="148" y="3768"/>
                  </a:lnTo>
                  <a:lnTo>
                    <a:pt x="126" y="3758"/>
                  </a:lnTo>
                  <a:lnTo>
                    <a:pt x="106" y="3746"/>
                  </a:lnTo>
                  <a:lnTo>
                    <a:pt x="88" y="3733"/>
                  </a:lnTo>
                  <a:lnTo>
                    <a:pt x="71" y="3716"/>
                  </a:lnTo>
                  <a:lnTo>
                    <a:pt x="56" y="3699"/>
                  </a:lnTo>
                  <a:lnTo>
                    <a:pt x="42" y="3680"/>
                  </a:lnTo>
                  <a:lnTo>
                    <a:pt x="29" y="3660"/>
                  </a:lnTo>
                  <a:lnTo>
                    <a:pt x="19" y="3640"/>
                  </a:lnTo>
                  <a:lnTo>
                    <a:pt x="10" y="3616"/>
                  </a:lnTo>
                  <a:lnTo>
                    <a:pt x="5" y="3595"/>
                  </a:lnTo>
                  <a:lnTo>
                    <a:pt x="2" y="3569"/>
                  </a:lnTo>
                  <a:lnTo>
                    <a:pt x="0" y="3546"/>
                  </a:lnTo>
                  <a:lnTo>
                    <a:pt x="0" y="242"/>
                  </a:lnTo>
                  <a:lnTo>
                    <a:pt x="0" y="242"/>
                  </a:lnTo>
                  <a:lnTo>
                    <a:pt x="2" y="217"/>
                  </a:lnTo>
                  <a:lnTo>
                    <a:pt x="5" y="193"/>
                  </a:lnTo>
                  <a:lnTo>
                    <a:pt x="10" y="170"/>
                  </a:lnTo>
                  <a:lnTo>
                    <a:pt x="19" y="148"/>
                  </a:lnTo>
                  <a:lnTo>
                    <a:pt x="29" y="127"/>
                  </a:lnTo>
                  <a:lnTo>
                    <a:pt x="42" y="107"/>
                  </a:lnTo>
                  <a:lnTo>
                    <a:pt x="56" y="89"/>
                  </a:lnTo>
                  <a:lnTo>
                    <a:pt x="71" y="70"/>
                  </a:lnTo>
                  <a:lnTo>
                    <a:pt x="88" y="55"/>
                  </a:lnTo>
                  <a:lnTo>
                    <a:pt x="106" y="42"/>
                  </a:lnTo>
                  <a:lnTo>
                    <a:pt x="126" y="30"/>
                  </a:lnTo>
                  <a:lnTo>
                    <a:pt x="148" y="20"/>
                  </a:lnTo>
                  <a:lnTo>
                    <a:pt x="170" y="11"/>
                  </a:lnTo>
                  <a:lnTo>
                    <a:pt x="194" y="5"/>
                  </a:lnTo>
                  <a:lnTo>
                    <a:pt x="217" y="1"/>
                  </a:lnTo>
                  <a:lnTo>
                    <a:pt x="243" y="0"/>
                  </a:lnTo>
                  <a:lnTo>
                    <a:pt x="1575" y="0"/>
                  </a:lnTo>
                  <a:lnTo>
                    <a:pt x="1575" y="0"/>
                  </a:lnTo>
                  <a:lnTo>
                    <a:pt x="1600" y="1"/>
                  </a:lnTo>
                  <a:lnTo>
                    <a:pt x="1624" y="5"/>
                  </a:lnTo>
                  <a:lnTo>
                    <a:pt x="1647" y="11"/>
                  </a:lnTo>
                  <a:lnTo>
                    <a:pt x="1669" y="20"/>
                  </a:lnTo>
                  <a:lnTo>
                    <a:pt x="1691" y="30"/>
                  </a:lnTo>
                  <a:lnTo>
                    <a:pt x="1711" y="42"/>
                  </a:lnTo>
                  <a:lnTo>
                    <a:pt x="1730" y="55"/>
                  </a:lnTo>
                  <a:lnTo>
                    <a:pt x="1746" y="70"/>
                  </a:lnTo>
                  <a:lnTo>
                    <a:pt x="1762" y="89"/>
                  </a:lnTo>
                  <a:lnTo>
                    <a:pt x="1777" y="107"/>
                  </a:lnTo>
                  <a:lnTo>
                    <a:pt x="1788" y="127"/>
                  </a:lnTo>
                  <a:lnTo>
                    <a:pt x="1799" y="148"/>
                  </a:lnTo>
                  <a:lnTo>
                    <a:pt x="1807" y="170"/>
                  </a:lnTo>
                  <a:lnTo>
                    <a:pt x="1812" y="193"/>
                  </a:lnTo>
                  <a:lnTo>
                    <a:pt x="1817" y="217"/>
                  </a:lnTo>
                  <a:lnTo>
                    <a:pt x="1817" y="242"/>
                  </a:lnTo>
                  <a:lnTo>
                    <a:pt x="1817" y="3546"/>
                  </a:lnTo>
                  <a:lnTo>
                    <a:pt x="1817" y="3546"/>
                  </a:lnTo>
                  <a:lnTo>
                    <a:pt x="1817" y="3569"/>
                  </a:lnTo>
                  <a:lnTo>
                    <a:pt x="1812" y="3595"/>
                  </a:lnTo>
                  <a:lnTo>
                    <a:pt x="1807" y="3616"/>
                  </a:lnTo>
                  <a:lnTo>
                    <a:pt x="1799" y="3640"/>
                  </a:lnTo>
                  <a:lnTo>
                    <a:pt x="1788" y="3660"/>
                  </a:lnTo>
                  <a:lnTo>
                    <a:pt x="1777" y="3680"/>
                  </a:lnTo>
                  <a:lnTo>
                    <a:pt x="1762" y="3699"/>
                  </a:lnTo>
                  <a:lnTo>
                    <a:pt x="1746" y="3716"/>
                  </a:lnTo>
                  <a:lnTo>
                    <a:pt x="1730" y="3733"/>
                  </a:lnTo>
                  <a:lnTo>
                    <a:pt x="1711" y="3746"/>
                  </a:lnTo>
                  <a:lnTo>
                    <a:pt x="1691" y="3758"/>
                  </a:lnTo>
                  <a:lnTo>
                    <a:pt x="1669" y="3768"/>
                  </a:lnTo>
                  <a:lnTo>
                    <a:pt x="1647" y="3776"/>
                  </a:lnTo>
                  <a:lnTo>
                    <a:pt x="1624" y="3783"/>
                  </a:lnTo>
                  <a:lnTo>
                    <a:pt x="1600" y="3786"/>
                  </a:lnTo>
                  <a:lnTo>
                    <a:pt x="1575" y="3788"/>
                  </a:lnTo>
                  <a:lnTo>
                    <a:pt x="243" y="3788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25000">
                  <a:srgbClr val="333333"/>
                </a:gs>
                <a:gs pos="75000">
                  <a:srgbClr val="333333"/>
                </a:gs>
                <a:gs pos="100000">
                  <a:srgbClr val="0000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10693887" y="1282902"/>
              <a:ext cx="326727" cy="7771150"/>
            </a:xfrm>
            <a:custGeom>
              <a:avLst/>
              <a:gdLst/>
              <a:ahLst/>
              <a:cxnLst/>
              <a:rect l="l" t="t" r="r" b="b"/>
              <a:pathLst>
                <a:path w="158" h="3758" extrusionOk="0">
                  <a:moveTo>
                    <a:pt x="0" y="0"/>
                  </a:moveTo>
                  <a:lnTo>
                    <a:pt x="0" y="0"/>
                  </a:lnTo>
                  <a:lnTo>
                    <a:pt x="13" y="12"/>
                  </a:lnTo>
                  <a:lnTo>
                    <a:pt x="29" y="25"/>
                  </a:lnTo>
                  <a:lnTo>
                    <a:pt x="42" y="38"/>
                  </a:lnTo>
                  <a:lnTo>
                    <a:pt x="54" y="52"/>
                  </a:lnTo>
                  <a:lnTo>
                    <a:pt x="66" y="67"/>
                  </a:lnTo>
                  <a:lnTo>
                    <a:pt x="77" y="82"/>
                  </a:lnTo>
                  <a:lnTo>
                    <a:pt x="87" y="99"/>
                  </a:lnTo>
                  <a:lnTo>
                    <a:pt x="96" y="116"/>
                  </a:lnTo>
                  <a:lnTo>
                    <a:pt x="104" y="133"/>
                  </a:lnTo>
                  <a:lnTo>
                    <a:pt x="111" y="151"/>
                  </a:lnTo>
                  <a:lnTo>
                    <a:pt x="118" y="170"/>
                  </a:lnTo>
                  <a:lnTo>
                    <a:pt x="123" y="188"/>
                  </a:lnTo>
                  <a:lnTo>
                    <a:pt x="128" y="207"/>
                  </a:lnTo>
                  <a:lnTo>
                    <a:pt x="129" y="227"/>
                  </a:lnTo>
                  <a:lnTo>
                    <a:pt x="131" y="247"/>
                  </a:lnTo>
                  <a:lnTo>
                    <a:pt x="133" y="267"/>
                  </a:lnTo>
                  <a:lnTo>
                    <a:pt x="133" y="3490"/>
                  </a:lnTo>
                  <a:lnTo>
                    <a:pt x="133" y="3490"/>
                  </a:lnTo>
                  <a:lnTo>
                    <a:pt x="131" y="3511"/>
                  </a:lnTo>
                  <a:lnTo>
                    <a:pt x="129" y="3531"/>
                  </a:lnTo>
                  <a:lnTo>
                    <a:pt x="128" y="3549"/>
                  </a:lnTo>
                  <a:lnTo>
                    <a:pt x="123" y="3569"/>
                  </a:lnTo>
                  <a:lnTo>
                    <a:pt x="118" y="3588"/>
                  </a:lnTo>
                  <a:lnTo>
                    <a:pt x="111" y="3607"/>
                  </a:lnTo>
                  <a:lnTo>
                    <a:pt x="104" y="3625"/>
                  </a:lnTo>
                  <a:lnTo>
                    <a:pt x="96" y="3642"/>
                  </a:lnTo>
                  <a:lnTo>
                    <a:pt x="87" y="3659"/>
                  </a:lnTo>
                  <a:lnTo>
                    <a:pt x="77" y="3675"/>
                  </a:lnTo>
                  <a:lnTo>
                    <a:pt x="66" y="3691"/>
                  </a:lnTo>
                  <a:lnTo>
                    <a:pt x="54" y="3706"/>
                  </a:lnTo>
                  <a:lnTo>
                    <a:pt x="42" y="3719"/>
                  </a:lnTo>
                  <a:lnTo>
                    <a:pt x="29" y="3733"/>
                  </a:lnTo>
                  <a:lnTo>
                    <a:pt x="13" y="3746"/>
                  </a:lnTo>
                  <a:lnTo>
                    <a:pt x="0" y="3758"/>
                  </a:lnTo>
                  <a:lnTo>
                    <a:pt x="0" y="3758"/>
                  </a:lnTo>
                  <a:lnTo>
                    <a:pt x="17" y="3751"/>
                  </a:lnTo>
                  <a:lnTo>
                    <a:pt x="34" y="3743"/>
                  </a:lnTo>
                  <a:lnTo>
                    <a:pt x="49" y="3733"/>
                  </a:lnTo>
                  <a:lnTo>
                    <a:pt x="64" y="3723"/>
                  </a:lnTo>
                  <a:lnTo>
                    <a:pt x="77" y="3711"/>
                  </a:lnTo>
                  <a:lnTo>
                    <a:pt x="91" y="3699"/>
                  </a:lnTo>
                  <a:lnTo>
                    <a:pt x="103" y="3684"/>
                  </a:lnTo>
                  <a:lnTo>
                    <a:pt x="114" y="3670"/>
                  </a:lnTo>
                  <a:lnTo>
                    <a:pt x="124" y="3655"/>
                  </a:lnTo>
                  <a:lnTo>
                    <a:pt x="133" y="3638"/>
                  </a:lnTo>
                  <a:lnTo>
                    <a:pt x="140" y="3622"/>
                  </a:lnTo>
                  <a:lnTo>
                    <a:pt x="146" y="3605"/>
                  </a:lnTo>
                  <a:lnTo>
                    <a:pt x="151" y="3586"/>
                  </a:lnTo>
                  <a:lnTo>
                    <a:pt x="155" y="3568"/>
                  </a:lnTo>
                  <a:lnTo>
                    <a:pt x="158" y="3549"/>
                  </a:lnTo>
                  <a:lnTo>
                    <a:pt x="158" y="3531"/>
                  </a:lnTo>
                  <a:lnTo>
                    <a:pt x="158" y="227"/>
                  </a:lnTo>
                  <a:lnTo>
                    <a:pt x="158" y="227"/>
                  </a:lnTo>
                  <a:lnTo>
                    <a:pt x="158" y="208"/>
                  </a:lnTo>
                  <a:lnTo>
                    <a:pt x="155" y="188"/>
                  </a:lnTo>
                  <a:lnTo>
                    <a:pt x="151" y="170"/>
                  </a:lnTo>
                  <a:lnTo>
                    <a:pt x="146" y="153"/>
                  </a:lnTo>
                  <a:lnTo>
                    <a:pt x="140" y="134"/>
                  </a:lnTo>
                  <a:lnTo>
                    <a:pt x="133" y="118"/>
                  </a:lnTo>
                  <a:lnTo>
                    <a:pt x="124" y="102"/>
                  </a:lnTo>
                  <a:lnTo>
                    <a:pt x="114" y="87"/>
                  </a:lnTo>
                  <a:lnTo>
                    <a:pt x="103" y="72"/>
                  </a:lnTo>
                  <a:lnTo>
                    <a:pt x="91" y="59"/>
                  </a:lnTo>
                  <a:lnTo>
                    <a:pt x="77" y="47"/>
                  </a:lnTo>
                  <a:lnTo>
                    <a:pt x="64" y="35"/>
                  </a:lnTo>
                  <a:lnTo>
                    <a:pt x="49" y="25"/>
                  </a:lnTo>
                  <a:lnTo>
                    <a:pt x="34" y="15"/>
                  </a:lnTo>
                  <a:lnTo>
                    <a:pt x="17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2352"/>
                  </a:srgbClr>
                </a:gs>
                <a:gs pos="89000">
                  <a:srgbClr val="FFFFFF">
                    <a:alpha val="42352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7263250" y="1282902"/>
              <a:ext cx="330863" cy="7771150"/>
            </a:xfrm>
            <a:custGeom>
              <a:avLst/>
              <a:gdLst/>
              <a:ahLst/>
              <a:cxnLst/>
              <a:rect l="l" t="t" r="r" b="b"/>
              <a:pathLst>
                <a:path w="160" h="3758" extrusionOk="0">
                  <a:moveTo>
                    <a:pt x="160" y="3758"/>
                  </a:moveTo>
                  <a:lnTo>
                    <a:pt x="160" y="3758"/>
                  </a:lnTo>
                  <a:lnTo>
                    <a:pt x="145" y="3746"/>
                  </a:lnTo>
                  <a:lnTo>
                    <a:pt x="130" y="3733"/>
                  </a:lnTo>
                  <a:lnTo>
                    <a:pt x="116" y="3719"/>
                  </a:lnTo>
                  <a:lnTo>
                    <a:pt x="105" y="3706"/>
                  </a:lnTo>
                  <a:lnTo>
                    <a:pt x="93" y="3691"/>
                  </a:lnTo>
                  <a:lnTo>
                    <a:pt x="81" y="3675"/>
                  </a:lnTo>
                  <a:lnTo>
                    <a:pt x="71" y="3659"/>
                  </a:lnTo>
                  <a:lnTo>
                    <a:pt x="63" y="3642"/>
                  </a:lnTo>
                  <a:lnTo>
                    <a:pt x="54" y="3625"/>
                  </a:lnTo>
                  <a:lnTo>
                    <a:pt x="47" y="3607"/>
                  </a:lnTo>
                  <a:lnTo>
                    <a:pt x="41" y="3588"/>
                  </a:lnTo>
                  <a:lnTo>
                    <a:pt x="36" y="3569"/>
                  </a:lnTo>
                  <a:lnTo>
                    <a:pt x="32" y="3549"/>
                  </a:lnTo>
                  <a:lnTo>
                    <a:pt x="29" y="3531"/>
                  </a:lnTo>
                  <a:lnTo>
                    <a:pt x="27" y="3511"/>
                  </a:lnTo>
                  <a:lnTo>
                    <a:pt x="26" y="3490"/>
                  </a:lnTo>
                  <a:lnTo>
                    <a:pt x="26" y="267"/>
                  </a:lnTo>
                  <a:lnTo>
                    <a:pt x="26" y="267"/>
                  </a:lnTo>
                  <a:lnTo>
                    <a:pt x="27" y="247"/>
                  </a:lnTo>
                  <a:lnTo>
                    <a:pt x="29" y="227"/>
                  </a:lnTo>
                  <a:lnTo>
                    <a:pt x="32" y="207"/>
                  </a:lnTo>
                  <a:lnTo>
                    <a:pt x="36" y="188"/>
                  </a:lnTo>
                  <a:lnTo>
                    <a:pt x="41" y="170"/>
                  </a:lnTo>
                  <a:lnTo>
                    <a:pt x="47" y="151"/>
                  </a:lnTo>
                  <a:lnTo>
                    <a:pt x="54" y="133"/>
                  </a:lnTo>
                  <a:lnTo>
                    <a:pt x="63" y="116"/>
                  </a:lnTo>
                  <a:lnTo>
                    <a:pt x="71" y="99"/>
                  </a:lnTo>
                  <a:lnTo>
                    <a:pt x="81" y="82"/>
                  </a:lnTo>
                  <a:lnTo>
                    <a:pt x="93" y="67"/>
                  </a:lnTo>
                  <a:lnTo>
                    <a:pt x="105" y="52"/>
                  </a:lnTo>
                  <a:lnTo>
                    <a:pt x="116" y="38"/>
                  </a:lnTo>
                  <a:lnTo>
                    <a:pt x="130" y="25"/>
                  </a:lnTo>
                  <a:lnTo>
                    <a:pt x="145" y="12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42" y="7"/>
                  </a:lnTo>
                  <a:lnTo>
                    <a:pt x="126" y="15"/>
                  </a:lnTo>
                  <a:lnTo>
                    <a:pt x="110" y="25"/>
                  </a:lnTo>
                  <a:lnTo>
                    <a:pt x="96" y="35"/>
                  </a:lnTo>
                  <a:lnTo>
                    <a:pt x="81" y="47"/>
                  </a:lnTo>
                  <a:lnTo>
                    <a:pt x="68" y="59"/>
                  </a:lnTo>
                  <a:lnTo>
                    <a:pt x="56" y="72"/>
                  </a:lnTo>
                  <a:lnTo>
                    <a:pt x="46" y="87"/>
                  </a:lnTo>
                  <a:lnTo>
                    <a:pt x="36" y="102"/>
                  </a:lnTo>
                  <a:lnTo>
                    <a:pt x="26" y="118"/>
                  </a:lnTo>
                  <a:lnTo>
                    <a:pt x="19" y="134"/>
                  </a:lnTo>
                  <a:lnTo>
                    <a:pt x="12" y="153"/>
                  </a:lnTo>
                  <a:lnTo>
                    <a:pt x="7" y="170"/>
                  </a:lnTo>
                  <a:lnTo>
                    <a:pt x="4" y="188"/>
                  </a:lnTo>
                  <a:lnTo>
                    <a:pt x="0" y="208"/>
                  </a:lnTo>
                  <a:lnTo>
                    <a:pt x="0" y="227"/>
                  </a:lnTo>
                  <a:lnTo>
                    <a:pt x="0" y="3531"/>
                  </a:lnTo>
                  <a:lnTo>
                    <a:pt x="0" y="3531"/>
                  </a:lnTo>
                  <a:lnTo>
                    <a:pt x="0" y="3549"/>
                  </a:lnTo>
                  <a:lnTo>
                    <a:pt x="4" y="3568"/>
                  </a:lnTo>
                  <a:lnTo>
                    <a:pt x="7" y="3586"/>
                  </a:lnTo>
                  <a:lnTo>
                    <a:pt x="12" y="3605"/>
                  </a:lnTo>
                  <a:lnTo>
                    <a:pt x="19" y="3622"/>
                  </a:lnTo>
                  <a:lnTo>
                    <a:pt x="26" y="3638"/>
                  </a:lnTo>
                  <a:lnTo>
                    <a:pt x="36" y="3655"/>
                  </a:lnTo>
                  <a:lnTo>
                    <a:pt x="46" y="3670"/>
                  </a:lnTo>
                  <a:lnTo>
                    <a:pt x="56" y="3684"/>
                  </a:lnTo>
                  <a:lnTo>
                    <a:pt x="68" y="3699"/>
                  </a:lnTo>
                  <a:lnTo>
                    <a:pt x="81" y="3711"/>
                  </a:lnTo>
                  <a:lnTo>
                    <a:pt x="96" y="3723"/>
                  </a:lnTo>
                  <a:lnTo>
                    <a:pt x="110" y="3733"/>
                  </a:lnTo>
                  <a:lnTo>
                    <a:pt x="126" y="3743"/>
                  </a:lnTo>
                  <a:lnTo>
                    <a:pt x="142" y="3751"/>
                  </a:lnTo>
                  <a:lnTo>
                    <a:pt x="160" y="3758"/>
                  </a:lnTo>
                  <a:lnTo>
                    <a:pt x="160" y="3758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2352"/>
                  </a:srgbClr>
                </a:gs>
                <a:gs pos="89000">
                  <a:srgbClr val="FFFFFF">
                    <a:alpha val="42352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7317015" y="1320124"/>
              <a:ext cx="3651903" cy="7694638"/>
            </a:xfrm>
            <a:custGeom>
              <a:avLst/>
              <a:gdLst/>
              <a:ahLst/>
              <a:cxnLst/>
              <a:rect l="l" t="t" r="r" b="b"/>
              <a:pathLst>
                <a:path w="1766" h="3721" extrusionOk="0">
                  <a:moveTo>
                    <a:pt x="0" y="3486"/>
                  </a:moveTo>
                  <a:lnTo>
                    <a:pt x="0" y="236"/>
                  </a:lnTo>
                  <a:lnTo>
                    <a:pt x="0" y="236"/>
                  </a:lnTo>
                  <a:lnTo>
                    <a:pt x="1" y="212"/>
                  </a:lnTo>
                  <a:lnTo>
                    <a:pt x="5" y="189"/>
                  </a:lnTo>
                  <a:lnTo>
                    <a:pt x="11" y="165"/>
                  </a:lnTo>
                  <a:lnTo>
                    <a:pt x="18" y="145"/>
                  </a:lnTo>
                  <a:lnTo>
                    <a:pt x="28" y="123"/>
                  </a:lnTo>
                  <a:lnTo>
                    <a:pt x="40" y="105"/>
                  </a:lnTo>
                  <a:lnTo>
                    <a:pt x="53" y="86"/>
                  </a:lnTo>
                  <a:lnTo>
                    <a:pt x="70" y="69"/>
                  </a:lnTo>
                  <a:lnTo>
                    <a:pt x="87" y="54"/>
                  </a:lnTo>
                  <a:lnTo>
                    <a:pt x="104" y="41"/>
                  </a:lnTo>
                  <a:lnTo>
                    <a:pt x="124" y="29"/>
                  </a:lnTo>
                  <a:lnTo>
                    <a:pt x="144" y="19"/>
                  </a:lnTo>
                  <a:lnTo>
                    <a:pt x="166" y="10"/>
                  </a:lnTo>
                  <a:lnTo>
                    <a:pt x="190" y="4"/>
                  </a:lnTo>
                  <a:lnTo>
                    <a:pt x="213" y="0"/>
                  </a:lnTo>
                  <a:lnTo>
                    <a:pt x="237" y="0"/>
                  </a:lnTo>
                  <a:lnTo>
                    <a:pt x="1529" y="0"/>
                  </a:lnTo>
                  <a:lnTo>
                    <a:pt x="1529" y="0"/>
                  </a:lnTo>
                  <a:lnTo>
                    <a:pt x="1554" y="0"/>
                  </a:lnTo>
                  <a:lnTo>
                    <a:pt x="1577" y="4"/>
                  </a:lnTo>
                  <a:lnTo>
                    <a:pt x="1599" y="10"/>
                  </a:lnTo>
                  <a:lnTo>
                    <a:pt x="1621" y="19"/>
                  </a:lnTo>
                  <a:lnTo>
                    <a:pt x="1641" y="29"/>
                  </a:lnTo>
                  <a:lnTo>
                    <a:pt x="1662" y="41"/>
                  </a:lnTo>
                  <a:lnTo>
                    <a:pt x="1680" y="54"/>
                  </a:lnTo>
                  <a:lnTo>
                    <a:pt x="1697" y="69"/>
                  </a:lnTo>
                  <a:lnTo>
                    <a:pt x="1712" y="86"/>
                  </a:lnTo>
                  <a:lnTo>
                    <a:pt x="1725" y="105"/>
                  </a:lnTo>
                  <a:lnTo>
                    <a:pt x="1737" y="123"/>
                  </a:lnTo>
                  <a:lnTo>
                    <a:pt x="1747" y="145"/>
                  </a:lnTo>
                  <a:lnTo>
                    <a:pt x="1756" y="165"/>
                  </a:lnTo>
                  <a:lnTo>
                    <a:pt x="1761" y="189"/>
                  </a:lnTo>
                  <a:lnTo>
                    <a:pt x="1764" y="212"/>
                  </a:lnTo>
                  <a:lnTo>
                    <a:pt x="1766" y="236"/>
                  </a:lnTo>
                  <a:lnTo>
                    <a:pt x="1766" y="3486"/>
                  </a:lnTo>
                  <a:lnTo>
                    <a:pt x="1766" y="3486"/>
                  </a:lnTo>
                  <a:lnTo>
                    <a:pt x="1764" y="3509"/>
                  </a:lnTo>
                  <a:lnTo>
                    <a:pt x="1761" y="3533"/>
                  </a:lnTo>
                  <a:lnTo>
                    <a:pt x="1756" y="3555"/>
                  </a:lnTo>
                  <a:lnTo>
                    <a:pt x="1747" y="3577"/>
                  </a:lnTo>
                  <a:lnTo>
                    <a:pt x="1737" y="3599"/>
                  </a:lnTo>
                  <a:lnTo>
                    <a:pt x="1725" y="3617"/>
                  </a:lnTo>
                  <a:lnTo>
                    <a:pt x="1712" y="3636"/>
                  </a:lnTo>
                  <a:lnTo>
                    <a:pt x="1697" y="3652"/>
                  </a:lnTo>
                  <a:lnTo>
                    <a:pt x="1680" y="3668"/>
                  </a:lnTo>
                  <a:lnTo>
                    <a:pt x="1662" y="3681"/>
                  </a:lnTo>
                  <a:lnTo>
                    <a:pt x="1641" y="3693"/>
                  </a:lnTo>
                  <a:lnTo>
                    <a:pt x="1621" y="3703"/>
                  </a:lnTo>
                  <a:lnTo>
                    <a:pt x="1599" y="3711"/>
                  </a:lnTo>
                  <a:lnTo>
                    <a:pt x="1577" y="3716"/>
                  </a:lnTo>
                  <a:lnTo>
                    <a:pt x="1554" y="3720"/>
                  </a:lnTo>
                  <a:lnTo>
                    <a:pt x="1529" y="3721"/>
                  </a:lnTo>
                  <a:lnTo>
                    <a:pt x="237" y="3721"/>
                  </a:lnTo>
                  <a:lnTo>
                    <a:pt x="237" y="3721"/>
                  </a:lnTo>
                  <a:lnTo>
                    <a:pt x="213" y="3720"/>
                  </a:lnTo>
                  <a:lnTo>
                    <a:pt x="190" y="3716"/>
                  </a:lnTo>
                  <a:lnTo>
                    <a:pt x="166" y="3711"/>
                  </a:lnTo>
                  <a:lnTo>
                    <a:pt x="144" y="3703"/>
                  </a:lnTo>
                  <a:lnTo>
                    <a:pt x="124" y="3693"/>
                  </a:lnTo>
                  <a:lnTo>
                    <a:pt x="104" y="3681"/>
                  </a:lnTo>
                  <a:lnTo>
                    <a:pt x="87" y="3668"/>
                  </a:lnTo>
                  <a:lnTo>
                    <a:pt x="70" y="3652"/>
                  </a:lnTo>
                  <a:lnTo>
                    <a:pt x="53" y="3636"/>
                  </a:lnTo>
                  <a:lnTo>
                    <a:pt x="40" y="3617"/>
                  </a:lnTo>
                  <a:lnTo>
                    <a:pt x="28" y="3599"/>
                  </a:lnTo>
                  <a:lnTo>
                    <a:pt x="18" y="3577"/>
                  </a:lnTo>
                  <a:lnTo>
                    <a:pt x="11" y="3555"/>
                  </a:lnTo>
                  <a:lnTo>
                    <a:pt x="5" y="3533"/>
                  </a:lnTo>
                  <a:lnTo>
                    <a:pt x="1" y="3509"/>
                  </a:lnTo>
                  <a:lnTo>
                    <a:pt x="0" y="3486"/>
                  </a:lnTo>
                  <a:lnTo>
                    <a:pt x="0" y="34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96" name="Google Shape;396;p22"/>
            <p:cNvSpPr/>
            <p:nvPr/>
          </p:nvSpPr>
          <p:spPr>
            <a:xfrm>
              <a:off x="7283922" y="8865872"/>
              <a:ext cx="3757366" cy="299845"/>
            </a:xfrm>
            <a:custGeom>
              <a:avLst/>
              <a:gdLst/>
              <a:ahLst/>
              <a:cxnLst/>
              <a:rect l="l" t="t" r="r" b="b"/>
              <a:pathLst>
                <a:path w="1817" h="145" extrusionOk="0">
                  <a:moveTo>
                    <a:pt x="1573" y="123"/>
                  </a:moveTo>
                  <a:lnTo>
                    <a:pt x="244" y="123"/>
                  </a:lnTo>
                  <a:lnTo>
                    <a:pt x="244" y="123"/>
                  </a:lnTo>
                  <a:lnTo>
                    <a:pt x="226" y="123"/>
                  </a:lnTo>
                  <a:lnTo>
                    <a:pt x="207" y="121"/>
                  </a:lnTo>
                  <a:lnTo>
                    <a:pt x="189" y="118"/>
                  </a:lnTo>
                  <a:lnTo>
                    <a:pt x="172" y="114"/>
                  </a:lnTo>
                  <a:lnTo>
                    <a:pt x="155" y="109"/>
                  </a:lnTo>
                  <a:lnTo>
                    <a:pt x="138" y="104"/>
                  </a:lnTo>
                  <a:lnTo>
                    <a:pt x="122" y="98"/>
                  </a:lnTo>
                  <a:lnTo>
                    <a:pt x="106" y="89"/>
                  </a:lnTo>
                  <a:lnTo>
                    <a:pt x="76" y="72"/>
                  </a:lnTo>
                  <a:lnTo>
                    <a:pt x="49" y="51"/>
                  </a:lnTo>
                  <a:lnTo>
                    <a:pt x="24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5"/>
                  </a:lnTo>
                  <a:lnTo>
                    <a:pt x="21" y="30"/>
                  </a:lnTo>
                  <a:lnTo>
                    <a:pt x="31" y="45"/>
                  </a:lnTo>
                  <a:lnTo>
                    <a:pt x="42" y="59"/>
                  </a:lnTo>
                  <a:lnTo>
                    <a:pt x="54" y="72"/>
                  </a:lnTo>
                  <a:lnTo>
                    <a:pt x="68" y="84"/>
                  </a:lnTo>
                  <a:lnTo>
                    <a:pt x="83" y="94"/>
                  </a:lnTo>
                  <a:lnTo>
                    <a:pt x="98" y="104"/>
                  </a:lnTo>
                  <a:lnTo>
                    <a:pt x="113" y="114"/>
                  </a:lnTo>
                  <a:lnTo>
                    <a:pt x="130" y="121"/>
                  </a:lnTo>
                  <a:lnTo>
                    <a:pt x="147" y="130"/>
                  </a:lnTo>
                  <a:lnTo>
                    <a:pt x="164" y="135"/>
                  </a:lnTo>
                  <a:lnTo>
                    <a:pt x="182" y="140"/>
                  </a:lnTo>
                  <a:lnTo>
                    <a:pt x="199" y="143"/>
                  </a:lnTo>
                  <a:lnTo>
                    <a:pt x="219" y="145"/>
                  </a:lnTo>
                  <a:lnTo>
                    <a:pt x="238" y="145"/>
                  </a:lnTo>
                  <a:lnTo>
                    <a:pt x="1580" y="145"/>
                  </a:lnTo>
                  <a:lnTo>
                    <a:pt x="1580" y="145"/>
                  </a:lnTo>
                  <a:lnTo>
                    <a:pt x="1598" y="145"/>
                  </a:lnTo>
                  <a:lnTo>
                    <a:pt x="1619" y="143"/>
                  </a:lnTo>
                  <a:lnTo>
                    <a:pt x="1637" y="140"/>
                  </a:lnTo>
                  <a:lnTo>
                    <a:pt x="1654" y="135"/>
                  </a:lnTo>
                  <a:lnTo>
                    <a:pt x="1671" y="130"/>
                  </a:lnTo>
                  <a:lnTo>
                    <a:pt x="1688" y="121"/>
                  </a:lnTo>
                  <a:lnTo>
                    <a:pt x="1704" y="114"/>
                  </a:lnTo>
                  <a:lnTo>
                    <a:pt x="1720" y="104"/>
                  </a:lnTo>
                  <a:lnTo>
                    <a:pt x="1735" y="94"/>
                  </a:lnTo>
                  <a:lnTo>
                    <a:pt x="1750" y="84"/>
                  </a:lnTo>
                  <a:lnTo>
                    <a:pt x="1763" y="72"/>
                  </a:lnTo>
                  <a:lnTo>
                    <a:pt x="1775" y="59"/>
                  </a:lnTo>
                  <a:lnTo>
                    <a:pt x="1787" y="45"/>
                  </a:lnTo>
                  <a:lnTo>
                    <a:pt x="1799" y="30"/>
                  </a:lnTo>
                  <a:lnTo>
                    <a:pt x="1807" y="15"/>
                  </a:lnTo>
                  <a:lnTo>
                    <a:pt x="1817" y="0"/>
                  </a:lnTo>
                  <a:lnTo>
                    <a:pt x="1817" y="0"/>
                  </a:lnTo>
                  <a:lnTo>
                    <a:pt x="1794" y="27"/>
                  </a:lnTo>
                  <a:lnTo>
                    <a:pt x="1770" y="51"/>
                  </a:lnTo>
                  <a:lnTo>
                    <a:pt x="1741" y="72"/>
                  </a:lnTo>
                  <a:lnTo>
                    <a:pt x="1711" y="89"/>
                  </a:lnTo>
                  <a:lnTo>
                    <a:pt x="1696" y="98"/>
                  </a:lnTo>
                  <a:lnTo>
                    <a:pt x="1679" y="104"/>
                  </a:lnTo>
                  <a:lnTo>
                    <a:pt x="1662" y="109"/>
                  </a:lnTo>
                  <a:lnTo>
                    <a:pt x="1646" y="114"/>
                  </a:lnTo>
                  <a:lnTo>
                    <a:pt x="1629" y="118"/>
                  </a:lnTo>
                  <a:lnTo>
                    <a:pt x="1610" y="121"/>
                  </a:lnTo>
                  <a:lnTo>
                    <a:pt x="1592" y="123"/>
                  </a:lnTo>
                  <a:lnTo>
                    <a:pt x="1573" y="123"/>
                  </a:lnTo>
                  <a:lnTo>
                    <a:pt x="1573" y="123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2352"/>
                  </a:srgbClr>
                </a:gs>
                <a:gs pos="37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8923769" y="1446266"/>
              <a:ext cx="485956" cy="51698"/>
            </a:xfrm>
            <a:custGeom>
              <a:avLst/>
              <a:gdLst/>
              <a:ahLst/>
              <a:cxnLst/>
              <a:rect l="l" t="t" r="r" b="b"/>
              <a:pathLst>
                <a:path w="235" h="25" extrusionOk="0">
                  <a:moveTo>
                    <a:pt x="222" y="25"/>
                  </a:moveTo>
                  <a:lnTo>
                    <a:pt x="11" y="25"/>
                  </a:lnTo>
                  <a:lnTo>
                    <a:pt x="11" y="25"/>
                  </a:lnTo>
                  <a:lnTo>
                    <a:pt x="8" y="23"/>
                  </a:lnTo>
                  <a:lnTo>
                    <a:pt x="3" y="22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3"/>
                  </a:lnTo>
                  <a:lnTo>
                    <a:pt x="8" y="2"/>
                  </a:lnTo>
                  <a:lnTo>
                    <a:pt x="11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7" y="2"/>
                  </a:lnTo>
                  <a:lnTo>
                    <a:pt x="232" y="3"/>
                  </a:lnTo>
                  <a:lnTo>
                    <a:pt x="234" y="8"/>
                  </a:lnTo>
                  <a:lnTo>
                    <a:pt x="235" y="12"/>
                  </a:lnTo>
                  <a:lnTo>
                    <a:pt x="235" y="12"/>
                  </a:lnTo>
                  <a:lnTo>
                    <a:pt x="235" y="12"/>
                  </a:lnTo>
                  <a:lnTo>
                    <a:pt x="234" y="17"/>
                  </a:lnTo>
                  <a:lnTo>
                    <a:pt x="232" y="22"/>
                  </a:lnTo>
                  <a:lnTo>
                    <a:pt x="227" y="23"/>
                  </a:lnTo>
                  <a:lnTo>
                    <a:pt x="222" y="25"/>
                  </a:lnTo>
                  <a:lnTo>
                    <a:pt x="222" y="25"/>
                  </a:lnTo>
                  <a:close/>
                </a:path>
              </a:pathLst>
            </a:custGeom>
            <a:solidFill>
              <a:srgbClr val="1710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9525527" y="1415247"/>
              <a:ext cx="113735" cy="113735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55" y="27"/>
                  </a:moveTo>
                  <a:lnTo>
                    <a:pt x="55" y="27"/>
                  </a:lnTo>
                  <a:lnTo>
                    <a:pt x="54" y="33"/>
                  </a:lnTo>
                  <a:lnTo>
                    <a:pt x="52" y="38"/>
                  </a:lnTo>
                  <a:lnTo>
                    <a:pt x="50" y="42"/>
                  </a:lnTo>
                  <a:lnTo>
                    <a:pt x="47" y="47"/>
                  </a:lnTo>
                  <a:lnTo>
                    <a:pt x="42" y="50"/>
                  </a:lnTo>
                  <a:lnTo>
                    <a:pt x="38" y="52"/>
                  </a:lnTo>
                  <a:lnTo>
                    <a:pt x="33" y="54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2" y="54"/>
                  </a:lnTo>
                  <a:lnTo>
                    <a:pt x="17" y="52"/>
                  </a:lnTo>
                  <a:lnTo>
                    <a:pt x="11" y="50"/>
                  </a:lnTo>
                  <a:lnTo>
                    <a:pt x="8" y="47"/>
                  </a:lnTo>
                  <a:lnTo>
                    <a:pt x="5" y="42"/>
                  </a:lnTo>
                  <a:lnTo>
                    <a:pt x="3" y="38"/>
                  </a:lnTo>
                  <a:lnTo>
                    <a:pt x="1" y="3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5" y="11"/>
                  </a:lnTo>
                  <a:lnTo>
                    <a:pt x="8" y="8"/>
                  </a:lnTo>
                  <a:lnTo>
                    <a:pt x="11" y="5"/>
                  </a:lnTo>
                  <a:lnTo>
                    <a:pt x="17" y="3"/>
                  </a:lnTo>
                  <a:lnTo>
                    <a:pt x="22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3" y="1"/>
                  </a:lnTo>
                  <a:lnTo>
                    <a:pt x="38" y="3"/>
                  </a:lnTo>
                  <a:lnTo>
                    <a:pt x="42" y="5"/>
                  </a:lnTo>
                  <a:lnTo>
                    <a:pt x="47" y="8"/>
                  </a:lnTo>
                  <a:lnTo>
                    <a:pt x="50" y="11"/>
                  </a:lnTo>
                  <a:lnTo>
                    <a:pt x="52" y="17"/>
                  </a:lnTo>
                  <a:lnTo>
                    <a:pt x="54" y="22"/>
                  </a:lnTo>
                  <a:lnTo>
                    <a:pt x="55" y="27"/>
                  </a:lnTo>
                  <a:lnTo>
                    <a:pt x="55" y="27"/>
                  </a:lnTo>
                  <a:close/>
                </a:path>
              </a:pathLst>
            </a:custGeom>
            <a:solidFill>
              <a:srgbClr val="12141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9591700" y="1442130"/>
              <a:ext cx="37222" cy="41358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8" y="10"/>
                  </a:moveTo>
                  <a:lnTo>
                    <a:pt x="18" y="10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3" y="19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4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8" y="10"/>
                  </a:lnTo>
                  <a:close/>
                </a:path>
              </a:pathLst>
            </a:custGeom>
            <a:solidFill>
              <a:srgbClr val="1E27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9587564" y="1446266"/>
              <a:ext cx="35155" cy="31019"/>
            </a:xfrm>
            <a:custGeom>
              <a:avLst/>
              <a:gdLst/>
              <a:ahLst/>
              <a:cxnLst/>
              <a:rect l="l" t="t" r="r" b="b"/>
              <a:pathLst>
                <a:path w="17" h="15" extrusionOk="0">
                  <a:moveTo>
                    <a:pt x="17" y="8"/>
                  </a:moveTo>
                  <a:lnTo>
                    <a:pt x="17" y="8"/>
                  </a:lnTo>
                  <a:lnTo>
                    <a:pt x="17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7" y="8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22334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9593767" y="1452469"/>
              <a:ext cx="14476" cy="18612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7" y="5"/>
                  </a:moveTo>
                  <a:lnTo>
                    <a:pt x="7" y="5"/>
                  </a:lnTo>
                  <a:lnTo>
                    <a:pt x="7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2F4C6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9542070" y="1450402"/>
              <a:ext cx="31019" cy="41358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15" y="10"/>
                  </a:moveTo>
                  <a:lnTo>
                    <a:pt x="15" y="10"/>
                  </a:lnTo>
                  <a:lnTo>
                    <a:pt x="14" y="13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3" y="3"/>
                  </a:lnTo>
                  <a:lnTo>
                    <a:pt x="5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4" y="6"/>
                  </a:lnTo>
                  <a:lnTo>
                    <a:pt x="15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1E27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9548273" y="1456605"/>
              <a:ext cx="22747" cy="26883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11" y="7"/>
                  </a:moveTo>
                  <a:lnTo>
                    <a:pt x="11" y="7"/>
                  </a:lnTo>
                  <a:lnTo>
                    <a:pt x="9" y="12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2"/>
                  </a:lnTo>
                  <a:lnTo>
                    <a:pt x="11" y="7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22334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9556545" y="1460741"/>
              <a:ext cx="10340" cy="16543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5" y="5"/>
                  </a:moveTo>
                  <a:lnTo>
                    <a:pt x="5" y="5"/>
                  </a:lnTo>
                  <a:lnTo>
                    <a:pt x="5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1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243C5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7124700" y="2227931"/>
              <a:ext cx="39291" cy="303981"/>
            </a:xfrm>
            <a:custGeom>
              <a:avLst/>
              <a:gdLst/>
              <a:ahLst/>
              <a:cxnLst/>
              <a:rect l="l" t="t" r="r" b="b"/>
              <a:pathLst>
                <a:path w="19" h="147" extrusionOk="0">
                  <a:moveTo>
                    <a:pt x="8" y="147"/>
                  </a:moveTo>
                  <a:lnTo>
                    <a:pt x="12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5" y="145"/>
                  </a:lnTo>
                  <a:lnTo>
                    <a:pt x="17" y="143"/>
                  </a:lnTo>
                  <a:lnTo>
                    <a:pt x="19" y="140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42"/>
                  </a:lnTo>
                  <a:lnTo>
                    <a:pt x="2" y="145"/>
                  </a:lnTo>
                  <a:lnTo>
                    <a:pt x="5" y="147"/>
                  </a:lnTo>
                  <a:lnTo>
                    <a:pt x="8" y="147"/>
                  </a:lnTo>
                  <a:lnTo>
                    <a:pt x="8" y="147"/>
                  </a:lnTo>
                  <a:close/>
                </a:path>
              </a:pathLst>
            </a:custGeom>
            <a:gradFill>
              <a:gsLst>
                <a:gs pos="0">
                  <a:srgbClr val="333333"/>
                </a:gs>
                <a:gs pos="20000">
                  <a:srgbClr val="989898"/>
                </a:gs>
                <a:gs pos="49510">
                  <a:srgbClr val="AEAFB1"/>
                </a:gs>
                <a:gs pos="80000">
                  <a:srgbClr val="868686"/>
                </a:gs>
                <a:gs pos="100000">
                  <a:srgbClr val="333333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124700" y="2817280"/>
              <a:ext cx="39291" cy="562467"/>
            </a:xfrm>
            <a:custGeom>
              <a:avLst/>
              <a:gdLst/>
              <a:ahLst/>
              <a:cxnLst/>
              <a:rect l="l" t="t" r="r" b="b"/>
              <a:pathLst>
                <a:path w="19" h="272" extrusionOk="0">
                  <a:moveTo>
                    <a:pt x="8" y="272"/>
                  </a:moveTo>
                  <a:lnTo>
                    <a:pt x="12" y="272"/>
                  </a:lnTo>
                  <a:lnTo>
                    <a:pt x="12" y="272"/>
                  </a:lnTo>
                  <a:lnTo>
                    <a:pt x="13" y="270"/>
                  </a:lnTo>
                  <a:lnTo>
                    <a:pt x="15" y="270"/>
                  </a:lnTo>
                  <a:lnTo>
                    <a:pt x="17" y="267"/>
                  </a:lnTo>
                  <a:lnTo>
                    <a:pt x="19" y="26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7" y="3"/>
                  </a:lnTo>
                  <a:lnTo>
                    <a:pt x="15" y="1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262"/>
                  </a:lnTo>
                  <a:lnTo>
                    <a:pt x="0" y="262"/>
                  </a:lnTo>
                  <a:lnTo>
                    <a:pt x="0" y="265"/>
                  </a:lnTo>
                  <a:lnTo>
                    <a:pt x="2" y="269"/>
                  </a:lnTo>
                  <a:lnTo>
                    <a:pt x="5" y="270"/>
                  </a:lnTo>
                  <a:lnTo>
                    <a:pt x="8" y="272"/>
                  </a:lnTo>
                  <a:lnTo>
                    <a:pt x="8" y="272"/>
                  </a:lnTo>
                  <a:close/>
                </a:path>
              </a:pathLst>
            </a:custGeom>
            <a:gradFill>
              <a:gsLst>
                <a:gs pos="0">
                  <a:srgbClr val="333333"/>
                </a:gs>
                <a:gs pos="20000">
                  <a:srgbClr val="989898"/>
                </a:gs>
                <a:gs pos="49510">
                  <a:srgbClr val="AEAFB1"/>
                </a:gs>
                <a:gs pos="80000">
                  <a:srgbClr val="868686"/>
                </a:gs>
                <a:gs pos="100000">
                  <a:srgbClr val="333333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1132281" y="3001323"/>
              <a:ext cx="31019" cy="932621"/>
            </a:xfrm>
            <a:custGeom>
              <a:avLst/>
              <a:gdLst/>
              <a:ahLst/>
              <a:cxnLst/>
              <a:rect l="l" t="t" r="r" b="b"/>
              <a:pathLst>
                <a:path w="15" h="451" extrusionOk="0">
                  <a:moveTo>
                    <a:pt x="7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444"/>
                  </a:lnTo>
                  <a:lnTo>
                    <a:pt x="0" y="444"/>
                  </a:lnTo>
                  <a:lnTo>
                    <a:pt x="0" y="446"/>
                  </a:lnTo>
                  <a:lnTo>
                    <a:pt x="2" y="449"/>
                  </a:lnTo>
                  <a:lnTo>
                    <a:pt x="3" y="449"/>
                  </a:lnTo>
                  <a:lnTo>
                    <a:pt x="7" y="451"/>
                  </a:lnTo>
                  <a:lnTo>
                    <a:pt x="7" y="451"/>
                  </a:lnTo>
                  <a:lnTo>
                    <a:pt x="7" y="451"/>
                  </a:lnTo>
                  <a:lnTo>
                    <a:pt x="10" y="449"/>
                  </a:lnTo>
                  <a:lnTo>
                    <a:pt x="13" y="447"/>
                  </a:lnTo>
                  <a:lnTo>
                    <a:pt x="15" y="444"/>
                  </a:lnTo>
                  <a:lnTo>
                    <a:pt x="15" y="441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adFill>
              <a:gsLst>
                <a:gs pos="0">
                  <a:srgbClr val="333333"/>
                </a:gs>
                <a:gs pos="20000">
                  <a:srgbClr val="989898"/>
                </a:gs>
                <a:gs pos="49510">
                  <a:srgbClr val="AEAFB1"/>
                </a:gs>
                <a:gs pos="80000">
                  <a:srgbClr val="868686"/>
                </a:gs>
                <a:gs pos="100000">
                  <a:srgbClr val="333333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7124700" y="3543112"/>
              <a:ext cx="39291" cy="576943"/>
            </a:xfrm>
            <a:custGeom>
              <a:avLst/>
              <a:gdLst/>
              <a:ahLst/>
              <a:cxnLst/>
              <a:rect l="l" t="t" r="r" b="b"/>
              <a:pathLst>
                <a:path w="19" h="279" extrusionOk="0">
                  <a:moveTo>
                    <a:pt x="8" y="279"/>
                  </a:moveTo>
                  <a:lnTo>
                    <a:pt x="12" y="279"/>
                  </a:lnTo>
                  <a:lnTo>
                    <a:pt x="12" y="279"/>
                  </a:lnTo>
                  <a:lnTo>
                    <a:pt x="13" y="279"/>
                  </a:lnTo>
                  <a:lnTo>
                    <a:pt x="15" y="278"/>
                  </a:lnTo>
                  <a:lnTo>
                    <a:pt x="17" y="276"/>
                  </a:lnTo>
                  <a:lnTo>
                    <a:pt x="19" y="273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0" y="274"/>
                  </a:lnTo>
                  <a:lnTo>
                    <a:pt x="2" y="278"/>
                  </a:lnTo>
                  <a:lnTo>
                    <a:pt x="5" y="279"/>
                  </a:lnTo>
                  <a:lnTo>
                    <a:pt x="8" y="279"/>
                  </a:lnTo>
                  <a:lnTo>
                    <a:pt x="8" y="279"/>
                  </a:lnTo>
                  <a:close/>
                </a:path>
              </a:pathLst>
            </a:custGeom>
            <a:gradFill>
              <a:gsLst>
                <a:gs pos="0">
                  <a:srgbClr val="333333"/>
                </a:gs>
                <a:gs pos="20000">
                  <a:srgbClr val="989898"/>
                </a:gs>
                <a:gs pos="49510">
                  <a:srgbClr val="AEAFB1"/>
                </a:gs>
                <a:gs pos="80000">
                  <a:srgbClr val="868686"/>
                </a:gs>
                <a:gs pos="100000">
                  <a:srgbClr val="333333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7385255" y="1375958"/>
              <a:ext cx="3513355" cy="7582972"/>
            </a:xfrm>
            <a:custGeom>
              <a:avLst/>
              <a:gdLst/>
              <a:ahLst/>
              <a:cxnLst/>
              <a:rect l="l" t="t" r="r" b="b"/>
              <a:pathLst>
                <a:path w="1699" h="3667" extrusionOk="0">
                  <a:moveTo>
                    <a:pt x="1502" y="0"/>
                  </a:moveTo>
                  <a:lnTo>
                    <a:pt x="1359" y="0"/>
                  </a:lnTo>
                  <a:lnTo>
                    <a:pt x="1359" y="0"/>
                  </a:lnTo>
                  <a:lnTo>
                    <a:pt x="1351" y="0"/>
                  </a:lnTo>
                  <a:lnTo>
                    <a:pt x="1344" y="2"/>
                  </a:lnTo>
                  <a:lnTo>
                    <a:pt x="1337" y="5"/>
                  </a:lnTo>
                  <a:lnTo>
                    <a:pt x="1332" y="10"/>
                  </a:lnTo>
                  <a:lnTo>
                    <a:pt x="1327" y="15"/>
                  </a:lnTo>
                  <a:lnTo>
                    <a:pt x="1324" y="22"/>
                  </a:lnTo>
                  <a:lnTo>
                    <a:pt x="1322" y="29"/>
                  </a:lnTo>
                  <a:lnTo>
                    <a:pt x="1322" y="37"/>
                  </a:lnTo>
                  <a:lnTo>
                    <a:pt x="1322" y="37"/>
                  </a:lnTo>
                  <a:lnTo>
                    <a:pt x="1322" y="37"/>
                  </a:lnTo>
                  <a:lnTo>
                    <a:pt x="1321" y="47"/>
                  </a:lnTo>
                  <a:lnTo>
                    <a:pt x="1321" y="57"/>
                  </a:lnTo>
                  <a:lnTo>
                    <a:pt x="1314" y="76"/>
                  </a:lnTo>
                  <a:lnTo>
                    <a:pt x="1306" y="93"/>
                  </a:lnTo>
                  <a:lnTo>
                    <a:pt x="1292" y="108"/>
                  </a:lnTo>
                  <a:lnTo>
                    <a:pt x="1277" y="120"/>
                  </a:lnTo>
                  <a:lnTo>
                    <a:pt x="1260" y="130"/>
                  </a:lnTo>
                  <a:lnTo>
                    <a:pt x="1242" y="135"/>
                  </a:lnTo>
                  <a:lnTo>
                    <a:pt x="1232" y="136"/>
                  </a:lnTo>
                  <a:lnTo>
                    <a:pt x="1221" y="136"/>
                  </a:lnTo>
                  <a:lnTo>
                    <a:pt x="478" y="136"/>
                  </a:lnTo>
                  <a:lnTo>
                    <a:pt x="478" y="136"/>
                  </a:lnTo>
                  <a:lnTo>
                    <a:pt x="468" y="136"/>
                  </a:lnTo>
                  <a:lnTo>
                    <a:pt x="458" y="135"/>
                  </a:lnTo>
                  <a:lnTo>
                    <a:pt x="439" y="130"/>
                  </a:lnTo>
                  <a:lnTo>
                    <a:pt x="422" y="120"/>
                  </a:lnTo>
                  <a:lnTo>
                    <a:pt x="407" y="108"/>
                  </a:lnTo>
                  <a:lnTo>
                    <a:pt x="395" y="93"/>
                  </a:lnTo>
                  <a:lnTo>
                    <a:pt x="385" y="76"/>
                  </a:lnTo>
                  <a:lnTo>
                    <a:pt x="380" y="57"/>
                  </a:lnTo>
                  <a:lnTo>
                    <a:pt x="379" y="47"/>
                  </a:lnTo>
                  <a:lnTo>
                    <a:pt x="379" y="37"/>
                  </a:lnTo>
                  <a:lnTo>
                    <a:pt x="379" y="37"/>
                  </a:lnTo>
                  <a:lnTo>
                    <a:pt x="379" y="37"/>
                  </a:lnTo>
                  <a:lnTo>
                    <a:pt x="377" y="29"/>
                  </a:lnTo>
                  <a:lnTo>
                    <a:pt x="375" y="22"/>
                  </a:lnTo>
                  <a:lnTo>
                    <a:pt x="372" y="15"/>
                  </a:lnTo>
                  <a:lnTo>
                    <a:pt x="367" y="10"/>
                  </a:lnTo>
                  <a:lnTo>
                    <a:pt x="362" y="5"/>
                  </a:lnTo>
                  <a:lnTo>
                    <a:pt x="355" y="2"/>
                  </a:lnTo>
                  <a:lnTo>
                    <a:pt x="348" y="0"/>
                  </a:lnTo>
                  <a:lnTo>
                    <a:pt x="342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77" y="0"/>
                  </a:lnTo>
                  <a:lnTo>
                    <a:pt x="158" y="4"/>
                  </a:lnTo>
                  <a:lnTo>
                    <a:pt x="140" y="9"/>
                  </a:lnTo>
                  <a:lnTo>
                    <a:pt x="121" y="15"/>
                  </a:lnTo>
                  <a:lnTo>
                    <a:pt x="104" y="24"/>
                  </a:lnTo>
                  <a:lnTo>
                    <a:pt x="88" y="34"/>
                  </a:lnTo>
                  <a:lnTo>
                    <a:pt x="73" y="44"/>
                  </a:lnTo>
                  <a:lnTo>
                    <a:pt x="59" y="57"/>
                  </a:lnTo>
                  <a:lnTo>
                    <a:pt x="46" y="71"/>
                  </a:lnTo>
                  <a:lnTo>
                    <a:pt x="34" y="86"/>
                  </a:lnTo>
                  <a:lnTo>
                    <a:pt x="25" y="103"/>
                  </a:lnTo>
                  <a:lnTo>
                    <a:pt x="17" y="120"/>
                  </a:lnTo>
                  <a:lnTo>
                    <a:pt x="10" y="138"/>
                  </a:lnTo>
                  <a:lnTo>
                    <a:pt x="5" y="157"/>
                  </a:lnTo>
                  <a:lnTo>
                    <a:pt x="2" y="177"/>
                  </a:lnTo>
                  <a:lnTo>
                    <a:pt x="0" y="197"/>
                  </a:lnTo>
                  <a:lnTo>
                    <a:pt x="0" y="3471"/>
                  </a:lnTo>
                  <a:lnTo>
                    <a:pt x="0" y="3471"/>
                  </a:lnTo>
                  <a:lnTo>
                    <a:pt x="2" y="3491"/>
                  </a:lnTo>
                  <a:lnTo>
                    <a:pt x="5" y="3511"/>
                  </a:lnTo>
                  <a:lnTo>
                    <a:pt x="10" y="3530"/>
                  </a:lnTo>
                  <a:lnTo>
                    <a:pt x="17" y="3548"/>
                  </a:lnTo>
                  <a:lnTo>
                    <a:pt x="25" y="3565"/>
                  </a:lnTo>
                  <a:lnTo>
                    <a:pt x="34" y="3580"/>
                  </a:lnTo>
                  <a:lnTo>
                    <a:pt x="46" y="3595"/>
                  </a:lnTo>
                  <a:lnTo>
                    <a:pt x="59" y="3610"/>
                  </a:lnTo>
                  <a:lnTo>
                    <a:pt x="73" y="3622"/>
                  </a:lnTo>
                  <a:lnTo>
                    <a:pt x="88" y="3634"/>
                  </a:lnTo>
                  <a:lnTo>
                    <a:pt x="104" y="3644"/>
                  </a:lnTo>
                  <a:lnTo>
                    <a:pt x="121" y="3652"/>
                  </a:lnTo>
                  <a:lnTo>
                    <a:pt x="140" y="3659"/>
                  </a:lnTo>
                  <a:lnTo>
                    <a:pt x="158" y="3664"/>
                  </a:lnTo>
                  <a:lnTo>
                    <a:pt x="177" y="3666"/>
                  </a:lnTo>
                  <a:lnTo>
                    <a:pt x="197" y="3667"/>
                  </a:lnTo>
                  <a:lnTo>
                    <a:pt x="1502" y="3667"/>
                  </a:lnTo>
                  <a:lnTo>
                    <a:pt x="1502" y="3667"/>
                  </a:lnTo>
                  <a:lnTo>
                    <a:pt x="1523" y="3666"/>
                  </a:lnTo>
                  <a:lnTo>
                    <a:pt x="1541" y="3664"/>
                  </a:lnTo>
                  <a:lnTo>
                    <a:pt x="1561" y="3659"/>
                  </a:lnTo>
                  <a:lnTo>
                    <a:pt x="1578" y="3652"/>
                  </a:lnTo>
                  <a:lnTo>
                    <a:pt x="1597" y="3644"/>
                  </a:lnTo>
                  <a:lnTo>
                    <a:pt x="1612" y="3634"/>
                  </a:lnTo>
                  <a:lnTo>
                    <a:pt x="1627" y="3622"/>
                  </a:lnTo>
                  <a:lnTo>
                    <a:pt x="1642" y="3610"/>
                  </a:lnTo>
                  <a:lnTo>
                    <a:pt x="1654" y="3595"/>
                  </a:lnTo>
                  <a:lnTo>
                    <a:pt x="1666" y="3580"/>
                  </a:lnTo>
                  <a:lnTo>
                    <a:pt x="1676" y="3565"/>
                  </a:lnTo>
                  <a:lnTo>
                    <a:pt x="1684" y="3548"/>
                  </a:lnTo>
                  <a:lnTo>
                    <a:pt x="1691" y="3530"/>
                  </a:lnTo>
                  <a:lnTo>
                    <a:pt x="1694" y="3511"/>
                  </a:lnTo>
                  <a:lnTo>
                    <a:pt x="1697" y="3491"/>
                  </a:lnTo>
                  <a:lnTo>
                    <a:pt x="1699" y="3471"/>
                  </a:lnTo>
                  <a:lnTo>
                    <a:pt x="1699" y="197"/>
                  </a:lnTo>
                  <a:lnTo>
                    <a:pt x="1699" y="197"/>
                  </a:lnTo>
                  <a:lnTo>
                    <a:pt x="1697" y="177"/>
                  </a:lnTo>
                  <a:lnTo>
                    <a:pt x="1694" y="157"/>
                  </a:lnTo>
                  <a:lnTo>
                    <a:pt x="1691" y="138"/>
                  </a:lnTo>
                  <a:lnTo>
                    <a:pt x="1684" y="120"/>
                  </a:lnTo>
                  <a:lnTo>
                    <a:pt x="1676" y="103"/>
                  </a:lnTo>
                  <a:lnTo>
                    <a:pt x="1666" y="86"/>
                  </a:lnTo>
                  <a:lnTo>
                    <a:pt x="1654" y="71"/>
                  </a:lnTo>
                  <a:lnTo>
                    <a:pt x="1642" y="57"/>
                  </a:lnTo>
                  <a:lnTo>
                    <a:pt x="1627" y="44"/>
                  </a:lnTo>
                  <a:lnTo>
                    <a:pt x="1612" y="34"/>
                  </a:lnTo>
                  <a:lnTo>
                    <a:pt x="1597" y="24"/>
                  </a:lnTo>
                  <a:lnTo>
                    <a:pt x="1578" y="15"/>
                  </a:lnTo>
                  <a:lnTo>
                    <a:pt x="1561" y="9"/>
                  </a:lnTo>
                  <a:lnTo>
                    <a:pt x="1541" y="4"/>
                  </a:lnTo>
                  <a:lnTo>
                    <a:pt x="1523" y="0"/>
                  </a:lnTo>
                  <a:lnTo>
                    <a:pt x="1502" y="0"/>
                  </a:lnTo>
                  <a:lnTo>
                    <a:pt x="150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415" name="Google Shape;415;p22"/>
          <p:cNvSpPr txBox="1"/>
          <p:nvPr/>
        </p:nvSpPr>
        <p:spPr>
          <a:xfrm>
            <a:off x="6096000" y="3064072"/>
            <a:ext cx="5166167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back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libero.</a:t>
            </a:r>
            <a:endParaRPr sz="16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u="none" strike="noStrike" cap="none" dirty="0">
              <a:solidFill>
                <a:srgbClr val="0E2940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Vivamus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pellentesque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habitant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morbi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tristique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is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senectus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fames ac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turpis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Proin pharetra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nonummy</a:t>
            </a:r>
            <a:r>
              <a:rPr lang="en-US" sz="16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pede</a:t>
            </a:r>
            <a:endParaRPr sz="1600" u="none" strike="noStrike" cap="none" dirty="0">
              <a:solidFill>
                <a:srgbClr val="0E2940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416" name="Google Shape;416;p22"/>
          <p:cNvSpPr txBox="1"/>
          <p:nvPr/>
        </p:nvSpPr>
        <p:spPr>
          <a:xfrm>
            <a:off x="6096000" y="1631827"/>
            <a:ext cx="516616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AN ESSENTIAL ASPECT OF CREATIVITY IS NOT BEING AFRAID TO FAIL</a:t>
            </a:r>
            <a:endParaRPr dirty="0">
              <a:solidFill>
                <a:schemeClr val="bg2"/>
              </a:solidFill>
              <a:latin typeface="Helvetica" pitchFamily="2" charset="0"/>
            </a:endParaRPr>
          </a:p>
        </p:txBody>
      </p:sp>
      <p:sp>
        <p:nvSpPr>
          <p:cNvPr id="417" name="Google Shape;417;p22"/>
          <p:cNvSpPr txBox="1"/>
          <p:nvPr/>
        </p:nvSpPr>
        <p:spPr>
          <a:xfrm>
            <a:off x="6121454" y="1264833"/>
            <a:ext cx="461047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 dirty="0">
                <a:solidFill>
                  <a:srgbClr val="ACB8CA"/>
                </a:solidFill>
                <a:latin typeface="Helvetica" pitchFamily="2" charset="0"/>
                <a:ea typeface="Poppins Medium"/>
                <a:cs typeface="Poppins Medium"/>
                <a:sym typeface="Poppins Medium"/>
              </a:rPr>
              <a:t>Mobile-First Design</a:t>
            </a:r>
            <a:endParaRPr sz="1600" u="none" strike="noStrike" cap="none" dirty="0">
              <a:solidFill>
                <a:srgbClr val="ACB8CA"/>
              </a:solidFill>
              <a:latin typeface="Helvetica" pitchFamily="2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18" name="Google Shape;418;p22"/>
          <p:cNvSpPr>
            <a:spLocks noGrp="1"/>
          </p:cNvSpPr>
          <p:nvPr>
            <p:ph type="pic" idx="2"/>
          </p:nvPr>
        </p:nvSpPr>
        <p:spPr>
          <a:xfrm>
            <a:off x="2910682" y="1185863"/>
            <a:ext cx="2276475" cy="4832350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1"/>
          <p:cNvSpPr txBox="1"/>
          <p:nvPr/>
        </p:nvSpPr>
        <p:spPr>
          <a:xfrm>
            <a:off x="6070600" y="1251711"/>
            <a:ext cx="5302841" cy="950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100" b="1" u="none" strike="noStrike" cap="none" dirty="0">
                <a:solidFill>
                  <a:srgbClr val="1F3864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THE POWER OF</a:t>
            </a:r>
            <a:endParaRPr dirty="0">
              <a:latin typeface="Helvetica" pitchFamily="2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100" b="1" u="none" strike="noStrike" cap="none" dirty="0">
                <a:solidFill>
                  <a:srgbClr val="1F3864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CLEAR REPORTING</a:t>
            </a:r>
            <a:endParaRPr sz="1400" b="1" u="none" strike="noStrike" cap="none" dirty="0">
              <a:solidFill>
                <a:srgbClr val="1F3864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24" name="Google Shape;424;p11"/>
          <p:cNvSpPr txBox="1"/>
          <p:nvPr/>
        </p:nvSpPr>
        <p:spPr>
          <a:xfrm>
            <a:off x="6096000" y="894432"/>
            <a:ext cx="2798618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>
                <a:solidFill>
                  <a:schemeClr val="accent4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Your Next Steps</a:t>
            </a:r>
            <a:endParaRPr dirty="0">
              <a:latin typeface="Helvetica" pitchFamily="2" charset="0"/>
            </a:endParaRPr>
          </a:p>
        </p:txBody>
      </p:sp>
      <p:sp>
        <p:nvSpPr>
          <p:cNvPr id="425" name="Google Shape;425;p11"/>
          <p:cNvSpPr txBox="1"/>
          <p:nvPr/>
        </p:nvSpPr>
        <p:spPr>
          <a:xfrm>
            <a:off x="6076951" y="2343226"/>
            <a:ext cx="5076216" cy="1408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back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elites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fames ac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turpis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proin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pharetra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nonummy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pede</a:t>
            </a:r>
            <a:r>
              <a:rPr lang="en-US" sz="15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426" name="Google Shape;426;p11"/>
          <p:cNvSpPr/>
          <p:nvPr/>
        </p:nvSpPr>
        <p:spPr>
          <a:xfrm>
            <a:off x="6166529" y="4431474"/>
            <a:ext cx="4986637" cy="120742"/>
          </a:xfrm>
          <a:custGeom>
            <a:avLst/>
            <a:gdLst/>
            <a:ahLst/>
            <a:cxnLst/>
            <a:rect l="l" t="t" r="r" b="b"/>
            <a:pathLst>
              <a:path w="4986637" h="120741" extrusionOk="0">
                <a:moveTo>
                  <a:pt x="11473" y="11473"/>
                </a:moveTo>
                <a:lnTo>
                  <a:pt x="4981207" y="11473"/>
                </a:lnTo>
                <a:lnTo>
                  <a:pt x="4981207" y="114104"/>
                </a:lnTo>
                <a:lnTo>
                  <a:pt x="11473" y="114104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427" name="Google Shape;427;p11"/>
          <p:cNvSpPr/>
          <p:nvPr/>
        </p:nvSpPr>
        <p:spPr>
          <a:xfrm>
            <a:off x="6166529" y="4431474"/>
            <a:ext cx="3899961" cy="120742"/>
          </a:xfrm>
          <a:custGeom>
            <a:avLst/>
            <a:gdLst/>
            <a:ahLst/>
            <a:cxnLst/>
            <a:rect l="l" t="t" r="r" b="b"/>
            <a:pathLst>
              <a:path w="3899960" h="120741" extrusionOk="0">
                <a:moveTo>
                  <a:pt x="11473" y="11473"/>
                </a:moveTo>
                <a:lnTo>
                  <a:pt x="3888493" y="11473"/>
                </a:lnTo>
                <a:lnTo>
                  <a:pt x="3888493" y="114104"/>
                </a:lnTo>
                <a:lnTo>
                  <a:pt x="11473" y="1141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428" name="Google Shape;428;p11"/>
          <p:cNvSpPr txBox="1"/>
          <p:nvPr/>
        </p:nvSpPr>
        <p:spPr>
          <a:xfrm>
            <a:off x="6150101" y="4099971"/>
            <a:ext cx="391638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NUMBER ONE </a:t>
            </a:r>
            <a:endParaRPr dirty="0">
              <a:latin typeface="Helvetica" pitchFamily="2" charset="0"/>
            </a:endParaRPr>
          </a:p>
        </p:txBody>
      </p:sp>
      <p:sp>
        <p:nvSpPr>
          <p:cNvPr id="429" name="Google Shape;429;p11"/>
          <p:cNvSpPr txBox="1"/>
          <p:nvPr/>
        </p:nvSpPr>
        <p:spPr>
          <a:xfrm>
            <a:off x="10262394" y="4109470"/>
            <a:ext cx="90892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70%</a:t>
            </a:r>
            <a:endParaRPr dirty="0">
              <a:latin typeface="Helvetica" pitchFamily="2" charset="0"/>
            </a:endParaRPr>
          </a:p>
        </p:txBody>
      </p:sp>
      <p:sp>
        <p:nvSpPr>
          <p:cNvPr id="430" name="Google Shape;430;p11"/>
          <p:cNvSpPr/>
          <p:nvPr/>
        </p:nvSpPr>
        <p:spPr>
          <a:xfrm>
            <a:off x="6166529" y="5096642"/>
            <a:ext cx="4986637" cy="120742"/>
          </a:xfrm>
          <a:custGeom>
            <a:avLst/>
            <a:gdLst/>
            <a:ahLst/>
            <a:cxnLst/>
            <a:rect l="l" t="t" r="r" b="b"/>
            <a:pathLst>
              <a:path w="4986637" h="120741" extrusionOk="0">
                <a:moveTo>
                  <a:pt x="11473" y="11473"/>
                </a:moveTo>
                <a:lnTo>
                  <a:pt x="4981207" y="11473"/>
                </a:lnTo>
                <a:lnTo>
                  <a:pt x="4981207" y="114104"/>
                </a:lnTo>
                <a:lnTo>
                  <a:pt x="11473" y="114104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431" name="Google Shape;431;p11"/>
          <p:cNvSpPr/>
          <p:nvPr/>
        </p:nvSpPr>
        <p:spPr>
          <a:xfrm>
            <a:off x="6166529" y="5096642"/>
            <a:ext cx="4274260" cy="120742"/>
          </a:xfrm>
          <a:custGeom>
            <a:avLst/>
            <a:gdLst/>
            <a:ahLst/>
            <a:cxnLst/>
            <a:rect l="l" t="t" r="r" b="b"/>
            <a:pathLst>
              <a:path w="4274260" h="120741" extrusionOk="0">
                <a:moveTo>
                  <a:pt x="11473" y="11473"/>
                </a:moveTo>
                <a:lnTo>
                  <a:pt x="4266415" y="11473"/>
                </a:lnTo>
                <a:lnTo>
                  <a:pt x="4266415" y="114104"/>
                </a:lnTo>
                <a:lnTo>
                  <a:pt x="11473" y="1141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432" name="Google Shape;432;p11"/>
          <p:cNvSpPr txBox="1"/>
          <p:nvPr/>
        </p:nvSpPr>
        <p:spPr>
          <a:xfrm>
            <a:off x="6150101" y="4784194"/>
            <a:ext cx="391638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NUMBER TWO</a:t>
            </a:r>
            <a:endParaRPr dirty="0">
              <a:latin typeface="Helvetica" pitchFamily="2" charset="0"/>
            </a:endParaRPr>
          </a:p>
        </p:txBody>
      </p:sp>
      <p:sp>
        <p:nvSpPr>
          <p:cNvPr id="433" name="Google Shape;433;p11"/>
          <p:cNvSpPr txBox="1"/>
          <p:nvPr/>
        </p:nvSpPr>
        <p:spPr>
          <a:xfrm>
            <a:off x="10262394" y="4808207"/>
            <a:ext cx="90892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80%</a:t>
            </a:r>
            <a:endParaRPr dirty="0">
              <a:latin typeface="Helvetica" pitchFamily="2" charset="0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6166529" y="5727033"/>
            <a:ext cx="4986637" cy="120742"/>
          </a:xfrm>
          <a:custGeom>
            <a:avLst/>
            <a:gdLst/>
            <a:ahLst/>
            <a:cxnLst/>
            <a:rect l="l" t="t" r="r" b="b"/>
            <a:pathLst>
              <a:path w="4986637" h="120741" extrusionOk="0">
                <a:moveTo>
                  <a:pt x="11473" y="11473"/>
                </a:moveTo>
                <a:lnTo>
                  <a:pt x="4981207" y="11473"/>
                </a:lnTo>
                <a:lnTo>
                  <a:pt x="4981207" y="114104"/>
                </a:lnTo>
                <a:lnTo>
                  <a:pt x="11473" y="114104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6166529" y="5727033"/>
            <a:ext cx="4721005" cy="120742"/>
          </a:xfrm>
          <a:custGeom>
            <a:avLst/>
            <a:gdLst/>
            <a:ahLst/>
            <a:cxnLst/>
            <a:rect l="l" t="t" r="r" b="b"/>
            <a:pathLst>
              <a:path w="4721005" h="120741" extrusionOk="0">
                <a:moveTo>
                  <a:pt x="11473" y="11473"/>
                </a:moveTo>
                <a:lnTo>
                  <a:pt x="4720405" y="11473"/>
                </a:lnTo>
                <a:lnTo>
                  <a:pt x="4720405" y="114104"/>
                </a:lnTo>
                <a:lnTo>
                  <a:pt x="11473" y="1141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436" name="Google Shape;436;p11"/>
          <p:cNvSpPr txBox="1"/>
          <p:nvPr/>
        </p:nvSpPr>
        <p:spPr>
          <a:xfrm>
            <a:off x="6150101" y="5405819"/>
            <a:ext cx="391638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NUMBER THREE</a:t>
            </a:r>
            <a:endParaRPr dirty="0">
              <a:latin typeface="Helvetica" pitchFamily="2" charset="0"/>
            </a:endParaRPr>
          </a:p>
        </p:txBody>
      </p:sp>
      <p:sp>
        <p:nvSpPr>
          <p:cNvPr id="437" name="Google Shape;437;p11"/>
          <p:cNvSpPr txBox="1"/>
          <p:nvPr/>
        </p:nvSpPr>
        <p:spPr>
          <a:xfrm>
            <a:off x="10262394" y="5415318"/>
            <a:ext cx="90892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90%</a:t>
            </a:r>
            <a:endParaRPr dirty="0">
              <a:latin typeface="Helvetica" pitchFamily="2" charset="0"/>
            </a:endParaRPr>
          </a:p>
        </p:txBody>
      </p:sp>
      <p:sp>
        <p:nvSpPr>
          <p:cNvPr id="438" name="Google Shape;438;p11"/>
          <p:cNvSpPr/>
          <p:nvPr/>
        </p:nvSpPr>
        <p:spPr>
          <a:xfrm>
            <a:off x="1013399" y="3779913"/>
            <a:ext cx="3637273" cy="1767636"/>
          </a:xfrm>
          <a:custGeom>
            <a:avLst/>
            <a:gdLst/>
            <a:ahLst/>
            <a:cxnLst/>
            <a:rect l="l" t="t" r="r" b="b"/>
            <a:pathLst>
              <a:path w="12198350" h="6864350" extrusionOk="0">
                <a:moveTo>
                  <a:pt x="3175" y="3175"/>
                </a:moveTo>
                <a:lnTo>
                  <a:pt x="12195175" y="3175"/>
                </a:lnTo>
                <a:lnTo>
                  <a:pt x="12195175" y="6861175"/>
                </a:lnTo>
                <a:lnTo>
                  <a:pt x="3175" y="6861175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72000">
                <a:srgbClr val="2779FF">
                  <a:alpha val="0"/>
                </a:srgbClr>
              </a:gs>
              <a:gs pos="100000">
                <a:srgbClr val="2779FF">
                  <a:alpha val="0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439" name="Google Shape;439;p11"/>
          <p:cNvSpPr>
            <a:spLocks noGrp="1"/>
          </p:cNvSpPr>
          <p:nvPr>
            <p:ph type="pic" idx="2"/>
          </p:nvPr>
        </p:nvSpPr>
        <p:spPr>
          <a:xfrm>
            <a:off x="1016912" y="1313589"/>
            <a:ext cx="3630246" cy="4230822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D7F5"/>
            </a:gs>
            <a:gs pos="0">
              <a:srgbClr val="FAFCFE"/>
            </a:gs>
          </a:gsLst>
          <a:lin ang="5400000" scaled="0"/>
        </a:gradFill>
        <a:effectLst/>
      </p:bgPr>
    </p:bg>
    <p:spTree>
      <p:nvGrpSpPr>
        <p:cNvPr id="1" name="Shape 364">
          <a:extLst>
            <a:ext uri="{FF2B5EF4-FFF2-40B4-BE49-F238E27FC236}">
              <a16:creationId xmlns:a16="http://schemas.microsoft.com/office/drawing/2014/main" id="{0769C22A-F001-96E8-B1E8-E090597D1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3">
            <a:extLst>
              <a:ext uri="{FF2B5EF4-FFF2-40B4-BE49-F238E27FC236}">
                <a16:creationId xmlns:a16="http://schemas.microsoft.com/office/drawing/2014/main" id="{9DF9B366-1D20-3A70-93E7-E1C280DFAD64}"/>
              </a:ext>
            </a:extLst>
          </p:cNvPr>
          <p:cNvSpPr txBox="1"/>
          <p:nvPr/>
        </p:nvSpPr>
        <p:spPr>
          <a:xfrm>
            <a:off x="829667" y="916437"/>
            <a:ext cx="10192559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A Simple</a:t>
            </a:r>
            <a:br>
              <a:rPr lang="en-US" sz="40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</a:br>
            <a:r>
              <a:rPr lang="en-US" sz="40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Bulleted</a:t>
            </a:r>
            <a:r>
              <a:rPr lang="en-US" sz="4000" b="1" dirty="0">
                <a:solidFill>
                  <a:schemeClr val="bg2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 </a:t>
            </a:r>
            <a:r>
              <a:rPr lang="en-US" sz="40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List</a:t>
            </a:r>
            <a:endParaRPr sz="4000" b="1" u="none" strike="noStrike" cap="none" dirty="0">
              <a:solidFill>
                <a:schemeClr val="bg2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67" name="Google Shape;367;p23">
            <a:extLst>
              <a:ext uri="{FF2B5EF4-FFF2-40B4-BE49-F238E27FC236}">
                <a16:creationId xmlns:a16="http://schemas.microsoft.com/office/drawing/2014/main" id="{FC7D137F-1FC4-4CDE-AB0F-AFBC35A239A7}"/>
              </a:ext>
            </a:extLst>
          </p:cNvPr>
          <p:cNvSpPr txBox="1"/>
          <p:nvPr/>
        </p:nvSpPr>
        <p:spPr>
          <a:xfrm>
            <a:off x="829668" y="2413019"/>
            <a:ext cx="6868592" cy="2934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D2F51"/>
              </a:buClr>
              <a:buSzPts val="1600"/>
              <a:buFont typeface="Noto Sans Symbols"/>
              <a:buChar char="✔"/>
            </a:pPr>
            <a:r>
              <a:rPr lang="en-US" sz="18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Introduced a new leadership cadence across rooftops to align strategy and execution, resulting in faster decision-making and increased accountability.</a:t>
            </a:r>
          </a:p>
          <a:p>
            <a:pPr marL="171450" marR="0" lvl="0" indent="-1714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D2F51"/>
              </a:buClr>
              <a:buSzPts val="1600"/>
              <a:buFont typeface="Noto Sans Symbols"/>
              <a:buChar char="✔"/>
            </a:pPr>
            <a:endParaRPr lang="en-US" sz="1800" u="none" strike="noStrike" cap="none" dirty="0">
              <a:solidFill>
                <a:srgbClr val="0D2F51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  <a:p>
            <a:pPr marL="171450" marR="0" lvl="0" indent="-1714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D2F51"/>
              </a:buClr>
              <a:buSzPts val="1600"/>
              <a:buFont typeface="Noto Sans Symbols"/>
              <a:buChar char="✔"/>
            </a:pPr>
            <a:r>
              <a:rPr lang="en-US" sz="18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Shifted from reactive planning to proactive goal setting using quarterly OKRs and department-level scorecards.</a:t>
            </a:r>
          </a:p>
          <a:p>
            <a:pPr marL="171450" marR="0" lvl="0" indent="-1714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D2F51"/>
              </a:buClr>
              <a:buSzPts val="1600"/>
              <a:buFont typeface="Noto Sans Symbols"/>
              <a:buChar char="✔"/>
            </a:pPr>
            <a:endParaRPr lang="en-US" sz="1800" u="none" strike="noStrike" cap="none" dirty="0">
              <a:solidFill>
                <a:srgbClr val="0D2F51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  <a:p>
            <a:pPr marL="171450" marR="0" lvl="0" indent="-1714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D2F51"/>
              </a:buClr>
              <a:buSzPts val="1600"/>
              <a:buFont typeface="Noto Sans Symbols"/>
              <a:buChar char="✔"/>
            </a:pPr>
            <a:r>
              <a:rPr lang="en-US" sz="18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Built a culture of transparency by sharing real-time performance data across all teams, not just leadership.</a:t>
            </a:r>
            <a:endParaRPr sz="18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3172602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2"/>
          <p:cNvSpPr>
            <a:spLocks noGrp="1"/>
          </p:cNvSpPr>
          <p:nvPr>
            <p:ph type="pic" idx="2"/>
          </p:nvPr>
        </p:nvSpPr>
        <p:spPr>
          <a:xfrm>
            <a:off x="717282" y="1328883"/>
            <a:ext cx="4369725" cy="4114002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5" name="Google Shape;445;p12"/>
          <p:cNvSpPr/>
          <p:nvPr/>
        </p:nvSpPr>
        <p:spPr>
          <a:xfrm>
            <a:off x="6000476" y="2285061"/>
            <a:ext cx="5471597" cy="3837277"/>
          </a:xfrm>
          <a:custGeom>
            <a:avLst/>
            <a:gdLst/>
            <a:ahLst/>
            <a:cxnLst/>
            <a:rect l="l" t="t" r="r" b="b"/>
            <a:pathLst>
              <a:path w="4243246" h="4893874" extrusionOk="0">
                <a:moveTo>
                  <a:pt x="10608" y="10608"/>
                </a:moveTo>
                <a:lnTo>
                  <a:pt x="4236881" y="10608"/>
                </a:lnTo>
                <a:lnTo>
                  <a:pt x="4236881" y="4888924"/>
                </a:lnTo>
                <a:lnTo>
                  <a:pt x="10608" y="4888924"/>
                </a:lnTo>
                <a:lnTo>
                  <a:pt x="10608" y="1060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28600" dist="190500" dir="2700000" algn="tl" rotWithShape="0">
              <a:srgbClr val="000000">
                <a:alpha val="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446" name="Google Shape;446;p12"/>
          <p:cNvSpPr txBox="1"/>
          <p:nvPr/>
        </p:nvSpPr>
        <p:spPr>
          <a:xfrm>
            <a:off x="7443069" y="1285253"/>
            <a:ext cx="40290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POSSIBILITIES</a:t>
            </a:r>
            <a:endParaRPr sz="1400" b="1" u="none" strike="noStrike" cap="none" dirty="0">
              <a:solidFill>
                <a:schemeClr val="bg2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7" name="Google Shape;447;p12"/>
          <p:cNvSpPr txBox="1"/>
          <p:nvPr/>
        </p:nvSpPr>
        <p:spPr>
          <a:xfrm>
            <a:off x="7448556" y="995933"/>
            <a:ext cx="202564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u="none" strike="noStrike" cap="none" dirty="0">
                <a:solidFill>
                  <a:srgbClr val="F26513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Think About The</a:t>
            </a:r>
            <a:endParaRPr b="1" dirty="0">
              <a:latin typeface="Helvetica" pitchFamily="2" charset="0"/>
            </a:endParaRPr>
          </a:p>
        </p:txBody>
      </p:sp>
      <p:sp>
        <p:nvSpPr>
          <p:cNvPr id="448" name="Google Shape;448;p12"/>
          <p:cNvSpPr/>
          <p:nvPr/>
        </p:nvSpPr>
        <p:spPr>
          <a:xfrm rot="5400000">
            <a:off x="717282" y="1328884"/>
            <a:ext cx="479589" cy="479589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228600" dist="190500" dir="2700000" algn="tl" rotWithShape="0">
              <a:srgbClr val="000000">
                <a:alpha val="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449" name="Google Shape;449;p12"/>
          <p:cNvSpPr txBox="1"/>
          <p:nvPr/>
        </p:nvSpPr>
        <p:spPr>
          <a:xfrm>
            <a:off x="7775897" y="3112931"/>
            <a:ext cx="337537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these cars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pulvinar.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450" name="Google Shape;450;p12"/>
          <p:cNvSpPr txBox="1"/>
          <p:nvPr/>
        </p:nvSpPr>
        <p:spPr>
          <a:xfrm>
            <a:off x="7763196" y="2804147"/>
            <a:ext cx="2410817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>
                <a:solidFill>
                  <a:schemeClr val="bg2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Division Sales</a:t>
            </a:r>
            <a:endParaRPr sz="1500" u="none" strike="noStrike" cap="none" dirty="0">
              <a:solidFill>
                <a:schemeClr val="bg2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1" name="Google Shape;451;p12"/>
          <p:cNvSpPr txBox="1"/>
          <p:nvPr/>
        </p:nvSpPr>
        <p:spPr>
          <a:xfrm>
            <a:off x="7769547" y="4771773"/>
            <a:ext cx="337537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these cars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pulvinar.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452" name="Google Shape;452;p12"/>
          <p:cNvSpPr txBox="1"/>
          <p:nvPr/>
        </p:nvSpPr>
        <p:spPr>
          <a:xfrm>
            <a:off x="7765212" y="4480919"/>
            <a:ext cx="2410817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>
                <a:solidFill>
                  <a:schemeClr val="bg2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Division Marketing</a:t>
            </a:r>
            <a:endParaRPr sz="1500" u="none" strike="noStrike" cap="none">
              <a:solidFill>
                <a:schemeClr val="bg2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453" name="Google Shape;453;p12"/>
          <p:cNvGrpSpPr/>
          <p:nvPr/>
        </p:nvGrpSpPr>
        <p:grpSpPr>
          <a:xfrm>
            <a:off x="6490519" y="2880079"/>
            <a:ext cx="1003695" cy="1003695"/>
            <a:chOff x="6572250" y="2914650"/>
            <a:chExt cx="904875" cy="904875"/>
          </a:xfrm>
        </p:grpSpPr>
        <p:sp>
          <p:nvSpPr>
            <p:cNvPr id="454" name="Google Shape;454;p12"/>
            <p:cNvSpPr/>
            <p:nvPr/>
          </p:nvSpPr>
          <p:spPr>
            <a:xfrm>
              <a:off x="6572250" y="2914650"/>
              <a:ext cx="904875" cy="904875"/>
            </a:xfrm>
            <a:prstGeom prst="ellipse">
              <a:avLst/>
            </a:prstGeom>
            <a:noFill/>
            <a:ln w="5715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455" name="Google Shape;455;p12"/>
            <p:cNvSpPr/>
            <p:nvPr/>
          </p:nvSpPr>
          <p:spPr>
            <a:xfrm>
              <a:off x="6572250" y="2914650"/>
              <a:ext cx="904875" cy="904875"/>
            </a:xfrm>
            <a:prstGeom prst="arc">
              <a:avLst>
                <a:gd name="adj1" fmla="val 16200000"/>
                <a:gd name="adj2" fmla="val 10832739"/>
              </a:avLst>
            </a:prstGeom>
            <a:noFill/>
            <a:ln w="571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456" name="Google Shape;456;p12"/>
          <p:cNvSpPr txBox="1"/>
          <p:nvPr/>
        </p:nvSpPr>
        <p:spPr>
          <a:xfrm>
            <a:off x="6590183" y="3200419"/>
            <a:ext cx="89312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75%</a:t>
            </a:r>
            <a:endParaRPr sz="2000" b="1" u="none" strike="noStrike" cap="none" dirty="0">
              <a:solidFill>
                <a:schemeClr val="bg2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457" name="Google Shape;457;p12"/>
          <p:cNvGrpSpPr/>
          <p:nvPr/>
        </p:nvGrpSpPr>
        <p:grpSpPr>
          <a:xfrm>
            <a:off x="6490519" y="4547886"/>
            <a:ext cx="1003695" cy="1003695"/>
            <a:chOff x="6572250" y="2914650"/>
            <a:chExt cx="904875" cy="904875"/>
          </a:xfrm>
        </p:grpSpPr>
        <p:sp>
          <p:nvSpPr>
            <p:cNvPr id="458" name="Google Shape;458;p12"/>
            <p:cNvSpPr/>
            <p:nvPr/>
          </p:nvSpPr>
          <p:spPr>
            <a:xfrm>
              <a:off x="6572250" y="2914650"/>
              <a:ext cx="904875" cy="904875"/>
            </a:xfrm>
            <a:prstGeom prst="ellipse">
              <a:avLst/>
            </a:prstGeom>
            <a:noFill/>
            <a:ln w="5715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459" name="Google Shape;459;p12"/>
            <p:cNvSpPr/>
            <p:nvPr/>
          </p:nvSpPr>
          <p:spPr>
            <a:xfrm>
              <a:off x="6572250" y="2914650"/>
              <a:ext cx="904875" cy="904875"/>
            </a:xfrm>
            <a:prstGeom prst="arc">
              <a:avLst>
                <a:gd name="adj1" fmla="val 16200000"/>
                <a:gd name="adj2" fmla="val 12876506"/>
              </a:avLst>
            </a:prstGeom>
            <a:noFill/>
            <a:ln w="571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460" name="Google Shape;460;p12"/>
          <p:cNvSpPr txBox="1"/>
          <p:nvPr/>
        </p:nvSpPr>
        <p:spPr>
          <a:xfrm>
            <a:off x="6590183" y="4868226"/>
            <a:ext cx="89312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u="none" strike="noStrike" cap="none" dirty="0">
                <a:solidFill>
                  <a:schemeClr val="bg2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85%</a:t>
            </a:r>
            <a:endParaRPr sz="2000" b="1" u="none" strike="noStrike" cap="none" dirty="0">
              <a:solidFill>
                <a:schemeClr val="bg2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3"/>
          <p:cNvSpPr>
            <a:spLocks noGrp="1"/>
          </p:cNvSpPr>
          <p:nvPr>
            <p:ph type="pic" idx="2"/>
          </p:nvPr>
        </p:nvSpPr>
        <p:spPr>
          <a:xfrm>
            <a:off x="517103" y="711200"/>
            <a:ext cx="3251200" cy="2717799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6" name="Google Shape;466;p13"/>
          <p:cNvSpPr>
            <a:spLocks noGrp="1"/>
          </p:cNvSpPr>
          <p:nvPr>
            <p:ph type="pic" idx="3"/>
          </p:nvPr>
        </p:nvSpPr>
        <p:spPr>
          <a:xfrm>
            <a:off x="4470400" y="3429000"/>
            <a:ext cx="3251200" cy="2717799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7" name="Google Shape;467;p13"/>
          <p:cNvSpPr>
            <a:spLocks noGrp="1"/>
          </p:cNvSpPr>
          <p:nvPr>
            <p:ph type="pic" idx="4"/>
          </p:nvPr>
        </p:nvSpPr>
        <p:spPr>
          <a:xfrm>
            <a:off x="8420642" y="711200"/>
            <a:ext cx="3251200" cy="2717799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70" name="Google Shape;470;p13"/>
          <p:cNvSpPr txBox="1"/>
          <p:nvPr/>
        </p:nvSpPr>
        <p:spPr>
          <a:xfrm>
            <a:off x="765655" y="4607434"/>
            <a:ext cx="2754093" cy="82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cars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471" name="Google Shape;471;p13"/>
          <p:cNvSpPr txBox="1"/>
          <p:nvPr/>
        </p:nvSpPr>
        <p:spPr>
          <a:xfrm>
            <a:off x="1076294" y="4281411"/>
            <a:ext cx="213281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u="none" strike="noStrike" cap="none" dirty="0">
                <a:solidFill>
                  <a:srgbClr val="0E2940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SIMPLE TEXT HERE</a:t>
            </a:r>
            <a:endParaRPr dirty="0">
              <a:latin typeface="Helvetica" pitchFamily="2" charset="0"/>
            </a:endParaRPr>
          </a:p>
        </p:txBody>
      </p:sp>
      <p:cxnSp>
        <p:nvCxnSpPr>
          <p:cNvPr id="475" name="Google Shape;475;p13"/>
          <p:cNvCxnSpPr/>
          <p:nvPr/>
        </p:nvCxnSpPr>
        <p:spPr>
          <a:xfrm>
            <a:off x="1874608" y="5741460"/>
            <a:ext cx="536187" cy="0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69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6" name="Google Shape;476;p13"/>
          <p:cNvSpPr txBox="1"/>
          <p:nvPr/>
        </p:nvSpPr>
        <p:spPr>
          <a:xfrm>
            <a:off x="8669197" y="4607434"/>
            <a:ext cx="2754093" cy="82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cars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477" name="Google Shape;477;p13"/>
          <p:cNvSpPr txBox="1"/>
          <p:nvPr/>
        </p:nvSpPr>
        <p:spPr>
          <a:xfrm>
            <a:off x="8979836" y="4281411"/>
            <a:ext cx="213281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u="none" strike="noStrike" cap="none" dirty="0">
                <a:solidFill>
                  <a:srgbClr val="0E2940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SIMPLE TEXT HERE</a:t>
            </a:r>
            <a:endParaRPr dirty="0">
              <a:latin typeface="Helvetica" pitchFamily="2" charset="0"/>
            </a:endParaRPr>
          </a:p>
        </p:txBody>
      </p:sp>
      <p:cxnSp>
        <p:nvCxnSpPr>
          <p:cNvPr id="478" name="Google Shape;478;p13"/>
          <p:cNvCxnSpPr/>
          <p:nvPr/>
        </p:nvCxnSpPr>
        <p:spPr>
          <a:xfrm>
            <a:off x="9778150" y="5741460"/>
            <a:ext cx="536187" cy="0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69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9" name="Google Shape;479;p13"/>
          <p:cNvSpPr txBox="1"/>
          <p:nvPr/>
        </p:nvSpPr>
        <p:spPr>
          <a:xfrm>
            <a:off x="4718954" y="1650189"/>
            <a:ext cx="2754093" cy="82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cars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480" name="Google Shape;480;p13"/>
          <p:cNvSpPr txBox="1"/>
          <p:nvPr/>
        </p:nvSpPr>
        <p:spPr>
          <a:xfrm>
            <a:off x="5029593" y="1254891"/>
            <a:ext cx="213281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u="none" strike="noStrike" cap="none" dirty="0">
                <a:solidFill>
                  <a:srgbClr val="0E2940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SIMPLE TEXT HERE</a:t>
            </a:r>
            <a:endParaRPr dirty="0">
              <a:latin typeface="Helvetica" pitchFamily="2" charset="0"/>
            </a:endParaRPr>
          </a:p>
        </p:txBody>
      </p:sp>
      <p:cxnSp>
        <p:nvCxnSpPr>
          <p:cNvPr id="481" name="Google Shape;481;p13"/>
          <p:cNvCxnSpPr/>
          <p:nvPr/>
        </p:nvCxnSpPr>
        <p:spPr>
          <a:xfrm>
            <a:off x="5827907" y="1072929"/>
            <a:ext cx="536187" cy="0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69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82" name="Google Shape;482;p13"/>
          <p:cNvGrpSpPr/>
          <p:nvPr/>
        </p:nvGrpSpPr>
        <p:grpSpPr>
          <a:xfrm>
            <a:off x="1467894" y="2753383"/>
            <a:ext cx="9253156" cy="1349614"/>
            <a:chOff x="1467894" y="2784415"/>
            <a:chExt cx="9253156" cy="1349614"/>
          </a:xfrm>
        </p:grpSpPr>
        <p:sp>
          <p:nvSpPr>
            <p:cNvPr id="483" name="Google Shape;483;p13"/>
            <p:cNvSpPr/>
            <p:nvPr/>
          </p:nvSpPr>
          <p:spPr>
            <a:xfrm>
              <a:off x="1467894" y="2784415"/>
              <a:ext cx="1349614" cy="134961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dist="190500" dir="2700000" algn="tl" rotWithShape="0">
                <a:srgbClr val="000000">
                  <a:alpha val="431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grpSp>
          <p:nvGrpSpPr>
            <p:cNvPr id="484" name="Google Shape;484;p13"/>
            <p:cNvGrpSpPr/>
            <p:nvPr/>
          </p:nvGrpSpPr>
          <p:grpSpPr>
            <a:xfrm>
              <a:off x="1640854" y="2957375"/>
              <a:ext cx="1003695" cy="1003695"/>
              <a:chOff x="6191581" y="1427054"/>
              <a:chExt cx="1003695" cy="1003695"/>
            </a:xfrm>
          </p:grpSpPr>
          <p:grpSp>
            <p:nvGrpSpPr>
              <p:cNvPr id="485" name="Google Shape;485;p13"/>
              <p:cNvGrpSpPr/>
              <p:nvPr/>
            </p:nvGrpSpPr>
            <p:grpSpPr>
              <a:xfrm>
                <a:off x="6191581" y="1427054"/>
                <a:ext cx="1003695" cy="1003695"/>
                <a:chOff x="6572250" y="2914650"/>
                <a:chExt cx="904875" cy="904875"/>
              </a:xfrm>
            </p:grpSpPr>
            <p:sp>
              <p:nvSpPr>
                <p:cNvPr id="486" name="Google Shape;486;p13"/>
                <p:cNvSpPr/>
                <p:nvPr/>
              </p:nvSpPr>
              <p:spPr>
                <a:xfrm>
                  <a:off x="6572250" y="2914650"/>
                  <a:ext cx="904875" cy="904875"/>
                </a:xfrm>
                <a:prstGeom prst="ellipse">
                  <a:avLst/>
                </a:prstGeom>
                <a:noFill/>
                <a:ln w="57150" cap="flat" cmpd="sng">
                  <a:solidFill>
                    <a:srgbClr val="D8D8D8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u="none" strike="noStrike" cap="none" dirty="0">
                    <a:solidFill>
                      <a:schemeClr val="lt1"/>
                    </a:solidFill>
                    <a:latin typeface="Helvetica Light" panose="020B0403020202020204" pitchFamily="34" charset="0"/>
                    <a:ea typeface="Century Gothic"/>
                    <a:cs typeface="Poppins" pitchFamily="2" charset="77"/>
                    <a:sym typeface="Century Gothic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572250" y="2914650"/>
                  <a:ext cx="904875" cy="904875"/>
                </a:xfrm>
                <a:prstGeom prst="arc">
                  <a:avLst>
                    <a:gd name="adj1" fmla="val 16200000"/>
                    <a:gd name="adj2" fmla="val 12876506"/>
                  </a:avLst>
                </a:prstGeom>
                <a:noFill/>
                <a:ln w="57150" cap="flat" cmpd="sng">
                  <a:solidFill>
                    <a:schemeClr val="accent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u="none" strike="noStrike" cap="none" dirty="0">
                    <a:solidFill>
                      <a:schemeClr val="lt1"/>
                    </a:solidFill>
                    <a:latin typeface="Helvetica Light" panose="020B0403020202020204" pitchFamily="34" charset="0"/>
                    <a:ea typeface="Century Gothic"/>
                    <a:cs typeface="Poppins" pitchFamily="2" charset="77"/>
                    <a:sym typeface="Century Gothic"/>
                  </a:endParaRPr>
                </a:p>
              </p:txBody>
            </p:sp>
          </p:grpSp>
          <p:sp>
            <p:nvSpPr>
              <p:cNvPr id="488" name="Google Shape;488;p13"/>
              <p:cNvSpPr txBox="1"/>
              <p:nvPr/>
            </p:nvSpPr>
            <p:spPr>
              <a:xfrm>
                <a:off x="6246868" y="1764222"/>
                <a:ext cx="89312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1" u="none" strike="noStrike" cap="none" dirty="0">
                    <a:solidFill>
                      <a:srgbClr val="0E2940"/>
                    </a:solidFill>
                    <a:latin typeface="Helvetica" pitchFamily="2" charset="0"/>
                    <a:ea typeface="Montserrat Black"/>
                    <a:cs typeface="Montserrat Black"/>
                    <a:sym typeface="Montserrat Black"/>
                  </a:rPr>
                  <a:t>85%</a:t>
                </a:r>
                <a:endParaRPr sz="1600" b="1" u="none" strike="noStrike" cap="none" dirty="0">
                  <a:solidFill>
                    <a:srgbClr val="0E2940"/>
                  </a:solidFill>
                  <a:latin typeface="Helvetica" pitchFamily="2" charset="0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sp>
          <p:nvSpPr>
            <p:cNvPr id="489" name="Google Shape;489;p13"/>
            <p:cNvSpPr/>
            <p:nvPr/>
          </p:nvSpPr>
          <p:spPr>
            <a:xfrm>
              <a:off x="9371436" y="2784415"/>
              <a:ext cx="1349614" cy="134961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dist="190500" dir="2700000" algn="tl" rotWithShape="0">
                <a:srgbClr val="000000">
                  <a:alpha val="431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grpSp>
          <p:nvGrpSpPr>
            <p:cNvPr id="490" name="Google Shape;490;p13"/>
            <p:cNvGrpSpPr/>
            <p:nvPr/>
          </p:nvGrpSpPr>
          <p:grpSpPr>
            <a:xfrm>
              <a:off x="9544396" y="2957375"/>
              <a:ext cx="1003695" cy="1003695"/>
              <a:chOff x="6191581" y="1427054"/>
              <a:chExt cx="1003695" cy="1003695"/>
            </a:xfrm>
          </p:grpSpPr>
          <p:grpSp>
            <p:nvGrpSpPr>
              <p:cNvPr id="491" name="Google Shape;491;p13"/>
              <p:cNvGrpSpPr/>
              <p:nvPr/>
            </p:nvGrpSpPr>
            <p:grpSpPr>
              <a:xfrm>
                <a:off x="6191581" y="1427054"/>
                <a:ext cx="1003695" cy="1003695"/>
                <a:chOff x="6572250" y="2914650"/>
                <a:chExt cx="904875" cy="904875"/>
              </a:xfrm>
            </p:grpSpPr>
            <p:sp>
              <p:nvSpPr>
                <p:cNvPr id="492" name="Google Shape;492;p13"/>
                <p:cNvSpPr/>
                <p:nvPr/>
              </p:nvSpPr>
              <p:spPr>
                <a:xfrm>
                  <a:off x="6572250" y="2914650"/>
                  <a:ext cx="904875" cy="904875"/>
                </a:xfrm>
                <a:prstGeom prst="ellipse">
                  <a:avLst/>
                </a:prstGeom>
                <a:noFill/>
                <a:ln w="57150" cap="flat" cmpd="sng">
                  <a:solidFill>
                    <a:srgbClr val="D8D8D8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u="none" strike="noStrike" cap="none" dirty="0">
                    <a:solidFill>
                      <a:schemeClr val="lt1"/>
                    </a:solidFill>
                    <a:latin typeface="Helvetica Light" panose="020B0403020202020204" pitchFamily="34" charset="0"/>
                    <a:ea typeface="Century Gothic"/>
                    <a:cs typeface="Poppins" pitchFamily="2" charset="77"/>
                    <a:sym typeface="Century Gothic"/>
                  </a:endParaRPr>
                </a:p>
              </p:txBody>
            </p:sp>
            <p:sp>
              <p:nvSpPr>
                <p:cNvPr id="493" name="Google Shape;493;p13"/>
                <p:cNvSpPr/>
                <p:nvPr/>
              </p:nvSpPr>
              <p:spPr>
                <a:xfrm>
                  <a:off x="6572250" y="2914650"/>
                  <a:ext cx="904875" cy="904875"/>
                </a:xfrm>
                <a:prstGeom prst="arc">
                  <a:avLst>
                    <a:gd name="adj1" fmla="val 16200000"/>
                    <a:gd name="adj2" fmla="val 10822787"/>
                  </a:avLst>
                </a:prstGeom>
                <a:noFill/>
                <a:ln w="57150" cap="flat" cmpd="sng">
                  <a:solidFill>
                    <a:schemeClr val="accent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u="none" strike="noStrike" cap="none" dirty="0">
                    <a:solidFill>
                      <a:schemeClr val="lt1"/>
                    </a:solidFill>
                    <a:latin typeface="Helvetica Light" panose="020B0403020202020204" pitchFamily="34" charset="0"/>
                    <a:ea typeface="Century Gothic"/>
                    <a:cs typeface="Poppins" pitchFamily="2" charset="77"/>
                    <a:sym typeface="Century Gothic"/>
                  </a:endParaRPr>
                </a:p>
              </p:txBody>
            </p:sp>
          </p:grpSp>
          <p:sp>
            <p:nvSpPr>
              <p:cNvPr id="494" name="Google Shape;494;p13"/>
              <p:cNvSpPr txBox="1"/>
              <p:nvPr/>
            </p:nvSpPr>
            <p:spPr>
              <a:xfrm>
                <a:off x="6246868" y="1764222"/>
                <a:ext cx="89312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1" u="none" strike="noStrike" cap="none" dirty="0">
                    <a:solidFill>
                      <a:srgbClr val="0E2940"/>
                    </a:solidFill>
                    <a:latin typeface="Helvetica" pitchFamily="2" charset="0"/>
                    <a:ea typeface="Montserrat Black"/>
                    <a:cs typeface="Montserrat Black"/>
                    <a:sym typeface="Montserrat Black"/>
                  </a:rPr>
                  <a:t>75%</a:t>
                </a:r>
                <a:endParaRPr sz="1600" b="1" u="none" strike="noStrike" cap="none" dirty="0">
                  <a:solidFill>
                    <a:srgbClr val="0E2940"/>
                  </a:solidFill>
                  <a:latin typeface="Helvetica" pitchFamily="2" charset="0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  <p:grpSp>
          <p:nvGrpSpPr>
            <p:cNvPr id="495" name="Google Shape;495;p13"/>
            <p:cNvGrpSpPr/>
            <p:nvPr/>
          </p:nvGrpSpPr>
          <p:grpSpPr>
            <a:xfrm>
              <a:off x="5421193" y="2784415"/>
              <a:ext cx="1349614" cy="1349614"/>
              <a:chOff x="5383636" y="2867599"/>
              <a:chExt cx="1349614" cy="1349614"/>
            </a:xfrm>
          </p:grpSpPr>
          <p:sp>
            <p:nvSpPr>
              <p:cNvPr id="496" name="Google Shape;496;p13"/>
              <p:cNvSpPr/>
              <p:nvPr/>
            </p:nvSpPr>
            <p:spPr>
              <a:xfrm>
                <a:off x="5383636" y="2867599"/>
                <a:ext cx="1349614" cy="1349614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228600" dist="190500" dir="2700000" algn="tl" rotWithShape="0">
                  <a:srgbClr val="000000">
                    <a:alpha val="4313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u="none" strike="noStrike" cap="none" dirty="0">
                  <a:solidFill>
                    <a:schemeClr val="lt1"/>
                  </a:solidFill>
                  <a:latin typeface="Helvetica Light" panose="020B0403020202020204" pitchFamily="34" charset="0"/>
                  <a:ea typeface="Century Gothic"/>
                  <a:cs typeface="Poppins" pitchFamily="2" charset="77"/>
                  <a:sym typeface="Century Gothic"/>
                </a:endParaRPr>
              </a:p>
            </p:txBody>
          </p:sp>
          <p:grpSp>
            <p:nvGrpSpPr>
              <p:cNvPr id="497" name="Google Shape;497;p13"/>
              <p:cNvGrpSpPr/>
              <p:nvPr/>
            </p:nvGrpSpPr>
            <p:grpSpPr>
              <a:xfrm>
                <a:off x="5556596" y="3040559"/>
                <a:ext cx="1003695" cy="1003695"/>
                <a:chOff x="6191581" y="1427054"/>
                <a:chExt cx="1003695" cy="1003695"/>
              </a:xfrm>
            </p:grpSpPr>
            <p:grpSp>
              <p:nvGrpSpPr>
                <p:cNvPr id="498" name="Google Shape;498;p13"/>
                <p:cNvGrpSpPr/>
                <p:nvPr/>
              </p:nvGrpSpPr>
              <p:grpSpPr>
                <a:xfrm>
                  <a:off x="6191581" y="1427054"/>
                  <a:ext cx="1003695" cy="1003695"/>
                  <a:chOff x="6572250" y="2914650"/>
                  <a:chExt cx="904875" cy="904875"/>
                </a:xfrm>
              </p:grpSpPr>
              <p:sp>
                <p:nvSpPr>
                  <p:cNvPr id="499" name="Google Shape;499;p13"/>
                  <p:cNvSpPr/>
                  <p:nvPr/>
                </p:nvSpPr>
                <p:spPr>
                  <a:xfrm>
                    <a:off x="6572250" y="2914650"/>
                    <a:ext cx="904875" cy="904875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rgbClr val="D8D8D8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u="none" strike="noStrike" cap="none" dirty="0">
                      <a:solidFill>
                        <a:schemeClr val="lt1"/>
                      </a:solidFill>
                      <a:latin typeface="Helvetica Light" panose="020B0403020202020204" pitchFamily="34" charset="0"/>
                      <a:ea typeface="Century Gothic"/>
                      <a:cs typeface="Poppins" pitchFamily="2" charset="77"/>
                      <a:sym typeface="Century Gothic"/>
                    </a:endParaRPr>
                  </a:p>
                </p:txBody>
              </p:sp>
              <p:sp>
                <p:nvSpPr>
                  <p:cNvPr id="500" name="Google Shape;500;p13"/>
                  <p:cNvSpPr/>
                  <p:nvPr/>
                </p:nvSpPr>
                <p:spPr>
                  <a:xfrm>
                    <a:off x="6572250" y="2914650"/>
                    <a:ext cx="904875" cy="904875"/>
                  </a:xfrm>
                  <a:prstGeom prst="arc">
                    <a:avLst>
                      <a:gd name="adj1" fmla="val 16200000"/>
                      <a:gd name="adj2" fmla="val 12876506"/>
                    </a:avLst>
                  </a:prstGeom>
                  <a:noFill/>
                  <a:ln w="57150" cap="flat" cmpd="sng">
                    <a:solidFill>
                      <a:schemeClr val="accent3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u="none" strike="noStrike" cap="none" dirty="0">
                      <a:solidFill>
                        <a:schemeClr val="lt1"/>
                      </a:solidFill>
                      <a:latin typeface="Helvetica Light" panose="020B0403020202020204" pitchFamily="34" charset="0"/>
                      <a:ea typeface="Century Gothic"/>
                      <a:cs typeface="Poppins" pitchFamily="2" charset="77"/>
                      <a:sym typeface="Century Gothic"/>
                    </a:endParaRPr>
                  </a:p>
                </p:txBody>
              </p:sp>
            </p:grpSp>
            <p:sp>
              <p:nvSpPr>
                <p:cNvPr id="501" name="Google Shape;501;p13"/>
                <p:cNvSpPr txBox="1"/>
                <p:nvPr/>
              </p:nvSpPr>
              <p:spPr>
                <a:xfrm>
                  <a:off x="6246868" y="1764222"/>
                  <a:ext cx="89312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1" u="none" strike="noStrike" cap="none" dirty="0">
                      <a:solidFill>
                        <a:srgbClr val="0E2940"/>
                      </a:solidFill>
                      <a:latin typeface="Helvetica" pitchFamily="2" charset="0"/>
                      <a:ea typeface="Montserrat Black"/>
                      <a:cs typeface="Montserrat Black"/>
                      <a:sym typeface="Montserrat Black"/>
                    </a:rPr>
                    <a:t>85%</a:t>
                  </a:r>
                  <a:endParaRPr sz="1600" b="1" u="none" strike="noStrike" cap="none" dirty="0">
                    <a:solidFill>
                      <a:srgbClr val="0E2940"/>
                    </a:solidFill>
                    <a:latin typeface="Helvetica" pitchFamily="2" charset="0"/>
                    <a:ea typeface="Montserrat Black"/>
                    <a:cs typeface="Montserrat Black"/>
                    <a:sym typeface="Montserrat Black"/>
                  </a:endParaRPr>
                </a:p>
              </p:txBody>
            </p:sp>
          </p:grpSp>
        </p:grpSp>
      </p:grpSp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4"/>
          <p:cNvSpPr>
            <a:spLocks noGrp="1"/>
          </p:cNvSpPr>
          <p:nvPr>
            <p:ph type="pic" idx="2"/>
          </p:nvPr>
        </p:nvSpPr>
        <p:spPr>
          <a:xfrm>
            <a:off x="5810647" y="2736293"/>
            <a:ext cx="1127850" cy="1395065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7" name="Google Shape;507;p14"/>
          <p:cNvSpPr>
            <a:spLocks noGrp="1"/>
          </p:cNvSpPr>
          <p:nvPr>
            <p:ph type="pic" idx="3"/>
          </p:nvPr>
        </p:nvSpPr>
        <p:spPr>
          <a:xfrm>
            <a:off x="5810647" y="4650749"/>
            <a:ext cx="1127850" cy="1395065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8" name="Google Shape;508;p14"/>
          <p:cNvSpPr txBox="1"/>
          <p:nvPr/>
        </p:nvSpPr>
        <p:spPr>
          <a:xfrm>
            <a:off x="5829850" y="1194158"/>
            <a:ext cx="345856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u="none" strike="noStrike" cap="none" dirty="0">
                <a:solidFill>
                  <a:srgbClr val="0E2940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FIND IDEAL SOLUTIONS</a:t>
            </a:r>
            <a:endParaRPr sz="3200" b="1" u="none" strike="noStrike" cap="none" dirty="0">
              <a:solidFill>
                <a:srgbClr val="000000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09" name="Google Shape;509;p14"/>
          <p:cNvSpPr txBox="1"/>
          <p:nvPr/>
        </p:nvSpPr>
        <p:spPr>
          <a:xfrm>
            <a:off x="5829850" y="910883"/>
            <a:ext cx="196389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chemeClr val="accent2"/>
                </a:solidFill>
                <a:latin typeface="Helvetica" pitchFamily="2" charset="0"/>
                <a:ea typeface="Poppins Medium"/>
                <a:cs typeface="Poppins Medium"/>
                <a:sym typeface="Poppins Medium"/>
              </a:rPr>
              <a:t>Our Service</a:t>
            </a:r>
            <a:endParaRPr dirty="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510" name="Google Shape;510;p14"/>
          <p:cNvSpPr txBox="1"/>
          <p:nvPr/>
        </p:nvSpPr>
        <p:spPr>
          <a:xfrm>
            <a:off x="7370186" y="3031222"/>
            <a:ext cx="4014783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back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libero sit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vivamus</a:t>
            </a:r>
            <a:endParaRPr sz="1400" u="none" strike="noStrike" cap="none" dirty="0">
              <a:solidFill>
                <a:srgbClr val="0D2F51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511" name="Google Shape;511;p14"/>
          <p:cNvSpPr txBox="1"/>
          <p:nvPr/>
        </p:nvSpPr>
        <p:spPr>
          <a:xfrm>
            <a:off x="7357486" y="2736293"/>
            <a:ext cx="26329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>
                <a:solidFill>
                  <a:srgbClr val="051424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SIMPLE TEXT HERE</a:t>
            </a:r>
            <a:endParaRPr sz="1400" u="none" strike="noStrike" cap="none">
              <a:solidFill>
                <a:srgbClr val="051424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512" name="Google Shape;512;p14"/>
          <p:cNvGrpSpPr/>
          <p:nvPr/>
        </p:nvGrpSpPr>
        <p:grpSpPr>
          <a:xfrm>
            <a:off x="6124339" y="3915011"/>
            <a:ext cx="470412" cy="470412"/>
            <a:chOff x="6795144" y="2248827"/>
            <a:chExt cx="684000" cy="684000"/>
          </a:xfrm>
        </p:grpSpPr>
        <p:sp>
          <p:nvSpPr>
            <p:cNvPr id="513" name="Google Shape;513;p14"/>
            <p:cNvSpPr/>
            <p:nvPr/>
          </p:nvSpPr>
          <p:spPr>
            <a:xfrm>
              <a:off x="6795144" y="2248827"/>
              <a:ext cx="684000" cy="684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dist="190500" dir="2700000" algn="tl" rotWithShape="0">
                <a:srgbClr val="000000">
                  <a:alpha val="431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cxnSp>
          <p:nvCxnSpPr>
            <p:cNvPr id="514" name="Google Shape;514;p14"/>
            <p:cNvCxnSpPr/>
            <p:nvPr/>
          </p:nvCxnSpPr>
          <p:spPr>
            <a:xfrm>
              <a:off x="7036603" y="2590827"/>
              <a:ext cx="201083" cy="0"/>
            </a:xfrm>
            <a:prstGeom prst="straightConnector1">
              <a:avLst/>
            </a:prstGeom>
            <a:noFill/>
            <a:ln w="22225" cap="flat" cmpd="sng">
              <a:solidFill>
                <a:srgbClr val="F2651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515" name="Google Shape;515;p14"/>
          <p:cNvSpPr txBox="1"/>
          <p:nvPr/>
        </p:nvSpPr>
        <p:spPr>
          <a:xfrm>
            <a:off x="7370186" y="4945678"/>
            <a:ext cx="4014783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back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4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libero sit </a:t>
            </a:r>
            <a:r>
              <a:rPr lang="en-US" sz="14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vivamus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516" name="Google Shape;516;p14"/>
          <p:cNvSpPr txBox="1"/>
          <p:nvPr/>
        </p:nvSpPr>
        <p:spPr>
          <a:xfrm>
            <a:off x="7357486" y="4650749"/>
            <a:ext cx="26329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>
                <a:solidFill>
                  <a:srgbClr val="051424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SIMPLE TEXT HERE</a:t>
            </a:r>
            <a:endParaRPr sz="1400" u="none" strike="noStrike" cap="none">
              <a:solidFill>
                <a:srgbClr val="051424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517" name="Google Shape;517;p14"/>
          <p:cNvGrpSpPr/>
          <p:nvPr/>
        </p:nvGrpSpPr>
        <p:grpSpPr>
          <a:xfrm>
            <a:off x="6124339" y="5839882"/>
            <a:ext cx="470412" cy="470412"/>
            <a:chOff x="6795144" y="2248827"/>
            <a:chExt cx="684000" cy="684000"/>
          </a:xfrm>
        </p:grpSpPr>
        <p:sp>
          <p:nvSpPr>
            <p:cNvPr id="518" name="Google Shape;518;p14"/>
            <p:cNvSpPr/>
            <p:nvPr/>
          </p:nvSpPr>
          <p:spPr>
            <a:xfrm>
              <a:off x="6795144" y="2248827"/>
              <a:ext cx="684000" cy="684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dist="190500" dir="2700000" algn="tl" rotWithShape="0">
                <a:srgbClr val="000000">
                  <a:alpha val="431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cxnSp>
          <p:nvCxnSpPr>
            <p:cNvPr id="519" name="Google Shape;519;p14"/>
            <p:cNvCxnSpPr/>
            <p:nvPr/>
          </p:nvCxnSpPr>
          <p:spPr>
            <a:xfrm>
              <a:off x="7036603" y="2590827"/>
              <a:ext cx="201083" cy="0"/>
            </a:xfrm>
            <a:prstGeom prst="straightConnector1">
              <a:avLst/>
            </a:prstGeom>
            <a:noFill/>
            <a:ln w="22225" cap="flat" cmpd="sng">
              <a:solidFill>
                <a:srgbClr val="F2651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grpSp>
        <p:nvGrpSpPr>
          <p:cNvPr id="520" name="Google Shape;520;p14"/>
          <p:cNvGrpSpPr/>
          <p:nvPr/>
        </p:nvGrpSpPr>
        <p:grpSpPr>
          <a:xfrm>
            <a:off x="9274563" y="1224361"/>
            <a:ext cx="1912981" cy="954030"/>
            <a:chOff x="5893777" y="1484337"/>
            <a:chExt cx="1127849" cy="562474"/>
          </a:xfrm>
        </p:grpSpPr>
        <p:cxnSp>
          <p:nvCxnSpPr>
            <p:cNvPr id="521" name="Google Shape;521;p14"/>
            <p:cNvCxnSpPr/>
            <p:nvPr/>
          </p:nvCxnSpPr>
          <p:spPr>
            <a:xfrm>
              <a:off x="5893777" y="1764193"/>
              <a:ext cx="164123" cy="0"/>
            </a:xfrm>
            <a:prstGeom prst="straightConnector1">
              <a:avLst/>
            </a:pr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22" name="Google Shape;522;p14"/>
            <p:cNvSpPr/>
            <p:nvPr/>
          </p:nvSpPr>
          <p:spPr>
            <a:xfrm>
              <a:off x="6176464" y="1484337"/>
              <a:ext cx="562474" cy="562474"/>
            </a:xfrm>
            <a:prstGeom prst="ellipse">
              <a:avLst/>
            </a:prstGeom>
            <a:solidFill>
              <a:schemeClr val="accent2">
                <a:alpha val="2431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6237523" y="1545397"/>
              <a:ext cx="440358" cy="440356"/>
            </a:xfrm>
            <a:prstGeom prst="ellipse">
              <a:avLst/>
            </a:prstGeom>
            <a:solidFill>
              <a:schemeClr val="accen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6302470" y="1610343"/>
              <a:ext cx="310464" cy="3104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380624" y="1702099"/>
              <a:ext cx="154154" cy="126950"/>
            </a:xfrm>
            <a:custGeom>
              <a:avLst/>
              <a:gdLst/>
              <a:ahLst/>
              <a:cxnLst/>
              <a:rect l="l" t="t" r="r" b="b"/>
              <a:pathLst>
                <a:path w="645852" h="531878" extrusionOk="0">
                  <a:moveTo>
                    <a:pt x="588864" y="275437"/>
                  </a:moveTo>
                  <a:cubicBezTo>
                    <a:pt x="588833" y="285918"/>
                    <a:pt x="580342" y="294405"/>
                    <a:pt x="569862" y="294430"/>
                  </a:cubicBezTo>
                  <a:lnTo>
                    <a:pt x="512883" y="294430"/>
                  </a:lnTo>
                  <a:cubicBezTo>
                    <a:pt x="502385" y="294430"/>
                    <a:pt x="493865" y="285936"/>
                    <a:pt x="493833" y="275437"/>
                  </a:cubicBezTo>
                  <a:lnTo>
                    <a:pt x="493833" y="256445"/>
                  </a:lnTo>
                  <a:cubicBezTo>
                    <a:pt x="493865" y="245946"/>
                    <a:pt x="502385" y="237452"/>
                    <a:pt x="512883" y="237452"/>
                  </a:cubicBezTo>
                  <a:lnTo>
                    <a:pt x="569862" y="237452"/>
                  </a:lnTo>
                  <a:cubicBezTo>
                    <a:pt x="580342" y="237477"/>
                    <a:pt x="588833" y="245964"/>
                    <a:pt x="588864" y="256445"/>
                  </a:cubicBezTo>
                  <a:lnTo>
                    <a:pt x="588864" y="275437"/>
                  </a:lnTo>
                  <a:close/>
                  <a:moveTo>
                    <a:pt x="97831" y="180464"/>
                  </a:moveTo>
                  <a:lnTo>
                    <a:pt x="152914" y="49390"/>
                  </a:lnTo>
                  <a:cubicBezTo>
                    <a:pt x="155837" y="42501"/>
                    <a:pt x="162576" y="38008"/>
                    <a:pt x="170059" y="37960"/>
                  </a:cubicBezTo>
                  <a:lnTo>
                    <a:pt x="473935" y="37960"/>
                  </a:lnTo>
                  <a:cubicBezTo>
                    <a:pt x="481419" y="38008"/>
                    <a:pt x="488158" y="42501"/>
                    <a:pt x="491080" y="49390"/>
                  </a:cubicBezTo>
                  <a:lnTo>
                    <a:pt x="548069" y="180464"/>
                  </a:lnTo>
                  <a:close/>
                  <a:moveTo>
                    <a:pt x="151962" y="275437"/>
                  </a:moveTo>
                  <a:cubicBezTo>
                    <a:pt x="151930" y="285914"/>
                    <a:pt x="143446" y="294399"/>
                    <a:pt x="132969" y="294430"/>
                  </a:cubicBezTo>
                  <a:lnTo>
                    <a:pt x="75981" y="294430"/>
                  </a:lnTo>
                  <a:cubicBezTo>
                    <a:pt x="65504" y="294399"/>
                    <a:pt x="57020" y="285914"/>
                    <a:pt x="56988" y="275437"/>
                  </a:cubicBezTo>
                  <a:lnTo>
                    <a:pt x="56988" y="256445"/>
                  </a:lnTo>
                  <a:cubicBezTo>
                    <a:pt x="57020" y="245968"/>
                    <a:pt x="65504" y="237483"/>
                    <a:pt x="75981" y="237452"/>
                  </a:cubicBezTo>
                  <a:lnTo>
                    <a:pt x="132969" y="237452"/>
                  </a:lnTo>
                  <a:cubicBezTo>
                    <a:pt x="143446" y="237483"/>
                    <a:pt x="151930" y="245968"/>
                    <a:pt x="151962" y="256445"/>
                  </a:cubicBezTo>
                  <a:lnTo>
                    <a:pt x="151962" y="275437"/>
                  </a:lnTo>
                  <a:close/>
                  <a:moveTo>
                    <a:pt x="171012" y="3"/>
                  </a:moveTo>
                  <a:cubicBezTo>
                    <a:pt x="147999" y="-233"/>
                    <a:pt x="127222" y="13745"/>
                    <a:pt x="118767" y="35150"/>
                  </a:cubicBezTo>
                  <a:lnTo>
                    <a:pt x="56988" y="180464"/>
                  </a:lnTo>
                  <a:cubicBezTo>
                    <a:pt x="25552" y="180552"/>
                    <a:pt x="89" y="206015"/>
                    <a:pt x="0" y="237452"/>
                  </a:cubicBezTo>
                  <a:lnTo>
                    <a:pt x="0" y="389414"/>
                  </a:lnTo>
                  <a:cubicBezTo>
                    <a:pt x="63" y="410370"/>
                    <a:pt x="17038" y="427342"/>
                    <a:pt x="37995" y="427399"/>
                  </a:cubicBezTo>
                  <a:lnTo>
                    <a:pt x="56988" y="427399"/>
                  </a:lnTo>
                  <a:lnTo>
                    <a:pt x="56988" y="493884"/>
                  </a:lnTo>
                  <a:cubicBezTo>
                    <a:pt x="57045" y="514841"/>
                    <a:pt x="74017" y="531816"/>
                    <a:pt x="94974" y="531879"/>
                  </a:cubicBezTo>
                  <a:lnTo>
                    <a:pt x="114024" y="531879"/>
                  </a:lnTo>
                  <a:cubicBezTo>
                    <a:pt x="134981" y="531816"/>
                    <a:pt x="151952" y="514841"/>
                    <a:pt x="152009" y="493884"/>
                  </a:cubicBezTo>
                  <a:lnTo>
                    <a:pt x="152009" y="427399"/>
                  </a:lnTo>
                  <a:lnTo>
                    <a:pt x="493957" y="427399"/>
                  </a:lnTo>
                  <a:lnTo>
                    <a:pt x="493957" y="493884"/>
                  </a:lnTo>
                  <a:cubicBezTo>
                    <a:pt x="494014" y="514815"/>
                    <a:pt x="510946" y="531780"/>
                    <a:pt x="531876" y="531879"/>
                  </a:cubicBezTo>
                  <a:lnTo>
                    <a:pt x="550869" y="531879"/>
                  </a:lnTo>
                  <a:cubicBezTo>
                    <a:pt x="571830" y="531822"/>
                    <a:pt x="588807" y="514844"/>
                    <a:pt x="588864" y="493884"/>
                  </a:cubicBezTo>
                  <a:lnTo>
                    <a:pt x="588864" y="427399"/>
                  </a:lnTo>
                  <a:lnTo>
                    <a:pt x="607857" y="427399"/>
                  </a:lnTo>
                  <a:cubicBezTo>
                    <a:pt x="628814" y="427342"/>
                    <a:pt x="645789" y="410370"/>
                    <a:pt x="645852" y="389414"/>
                  </a:cubicBezTo>
                  <a:lnTo>
                    <a:pt x="645852" y="237452"/>
                  </a:lnTo>
                  <a:cubicBezTo>
                    <a:pt x="645764" y="206015"/>
                    <a:pt x="620300" y="180552"/>
                    <a:pt x="588864" y="180464"/>
                  </a:cubicBezTo>
                  <a:lnTo>
                    <a:pt x="588864" y="180464"/>
                  </a:lnTo>
                  <a:lnTo>
                    <a:pt x="527123" y="35150"/>
                  </a:lnTo>
                  <a:cubicBezTo>
                    <a:pt x="518672" y="13746"/>
                    <a:pt x="497899" y="-231"/>
                    <a:pt x="474888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cxnSp>
          <p:nvCxnSpPr>
            <p:cNvPr id="526" name="Google Shape;526;p14"/>
            <p:cNvCxnSpPr/>
            <p:nvPr/>
          </p:nvCxnSpPr>
          <p:spPr>
            <a:xfrm>
              <a:off x="6857503" y="1764193"/>
              <a:ext cx="164123" cy="0"/>
            </a:xfrm>
            <a:prstGeom prst="straightConnector1">
              <a:avLst/>
            </a:pr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27" name="Google Shape;527;p14"/>
          <p:cNvSpPr>
            <a:spLocks noGrp="1"/>
          </p:cNvSpPr>
          <p:nvPr>
            <p:ph type="pic" idx="4"/>
          </p:nvPr>
        </p:nvSpPr>
        <p:spPr>
          <a:xfrm>
            <a:off x="0" y="1"/>
            <a:ext cx="4762032" cy="6858000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>
            <a:alpha val="29803"/>
          </a:srgbClr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5"/>
          <p:cNvSpPr/>
          <p:nvPr/>
        </p:nvSpPr>
        <p:spPr>
          <a:xfrm>
            <a:off x="0" y="4624055"/>
            <a:ext cx="12192000" cy="22339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solidFill>
                <a:schemeClr val="lt1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533" name="Google Shape;533;p15"/>
          <p:cNvSpPr txBox="1"/>
          <p:nvPr/>
        </p:nvSpPr>
        <p:spPr>
          <a:xfrm>
            <a:off x="2518699" y="995644"/>
            <a:ext cx="71546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u="none" strike="noStrike" cap="none" dirty="0">
                <a:solidFill>
                  <a:srgbClr val="0E2940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DOING WHATEVER IT TAKES</a:t>
            </a:r>
            <a:endParaRPr sz="3200" b="1" u="none" strike="noStrike" cap="none" dirty="0">
              <a:solidFill>
                <a:srgbClr val="000000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34" name="Google Shape;534;p15"/>
          <p:cNvSpPr txBox="1"/>
          <p:nvPr/>
        </p:nvSpPr>
        <p:spPr>
          <a:xfrm>
            <a:off x="4264281" y="607952"/>
            <a:ext cx="367567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chemeClr val="accent2"/>
                </a:solidFill>
                <a:latin typeface="Helvetica" pitchFamily="2" charset="0"/>
                <a:ea typeface="Poppins Medium"/>
                <a:cs typeface="Poppins Medium"/>
                <a:sym typeface="Poppins Medium"/>
              </a:rPr>
              <a:t>Creating Consumer Solutions</a:t>
            </a:r>
            <a:endParaRPr sz="1400" u="none" strike="noStrike" cap="none" dirty="0">
              <a:solidFill>
                <a:schemeClr val="accent2"/>
              </a:solidFill>
              <a:latin typeface="Helvetica" pitchFamily="2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35" name="Google Shape;535;p15"/>
          <p:cNvSpPr txBox="1"/>
          <p:nvPr/>
        </p:nvSpPr>
        <p:spPr>
          <a:xfrm>
            <a:off x="1181099" y="1689374"/>
            <a:ext cx="9829802" cy="829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back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libero sit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vivamus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pellentesque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habitant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morbi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tristique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is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senectus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fames ac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turpis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proin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pharetra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nonummy</a:t>
            </a:r>
            <a:r>
              <a:rPr lang="en-US" sz="1400" u="none" strike="noStrike" cap="none" dirty="0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400" u="none" strike="noStrike" cap="none" dirty="0" err="1">
                <a:solidFill>
                  <a:srgbClr val="323F4F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pede</a:t>
            </a:r>
            <a:endParaRPr sz="1400" u="none" strike="noStrike" cap="none" dirty="0">
              <a:solidFill>
                <a:srgbClr val="323F4F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grpSp>
        <p:nvGrpSpPr>
          <p:cNvPr id="536" name="Google Shape;536;p15"/>
          <p:cNvGrpSpPr/>
          <p:nvPr/>
        </p:nvGrpSpPr>
        <p:grpSpPr>
          <a:xfrm>
            <a:off x="728429" y="3026722"/>
            <a:ext cx="2485494" cy="2875550"/>
            <a:chOff x="883941" y="2785301"/>
            <a:chExt cx="2485494" cy="2875550"/>
          </a:xfrm>
        </p:grpSpPr>
        <p:sp>
          <p:nvSpPr>
            <p:cNvPr id="537" name="Google Shape;537;p15"/>
            <p:cNvSpPr/>
            <p:nvPr/>
          </p:nvSpPr>
          <p:spPr>
            <a:xfrm>
              <a:off x="920157" y="2828925"/>
              <a:ext cx="2413062" cy="2755429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228600" dist="190500" dir="2700000" algn="tl" rotWithShape="0">
                <a:srgbClr val="000000">
                  <a:alpha val="431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883941" y="2785301"/>
              <a:ext cx="2485494" cy="2875550"/>
            </a:xfrm>
            <a:custGeom>
              <a:avLst/>
              <a:gdLst/>
              <a:ahLst/>
              <a:cxnLst/>
              <a:rect l="l" t="t" r="r" b="b"/>
              <a:pathLst>
                <a:path w="3875498" h="4483693" extrusionOk="0">
                  <a:moveTo>
                    <a:pt x="3759710" y="2840338"/>
                  </a:moveTo>
                  <a:lnTo>
                    <a:pt x="3759710" y="4339618"/>
                  </a:lnTo>
                  <a:lnTo>
                    <a:pt x="2243457" y="4339618"/>
                  </a:lnTo>
                  <a:lnTo>
                    <a:pt x="2243457" y="4468329"/>
                  </a:lnTo>
                  <a:lnTo>
                    <a:pt x="3870035" y="4468329"/>
                  </a:lnTo>
                  <a:lnTo>
                    <a:pt x="3870035" y="2841753"/>
                  </a:lnTo>
                  <a:lnTo>
                    <a:pt x="3759710" y="2841753"/>
                  </a:lnTo>
                  <a:close/>
                  <a:moveTo>
                    <a:pt x="15753" y="1643744"/>
                  </a:moveTo>
                  <a:lnTo>
                    <a:pt x="127491" y="1643744"/>
                  </a:lnTo>
                  <a:lnTo>
                    <a:pt x="127491" y="144464"/>
                  </a:lnTo>
                  <a:lnTo>
                    <a:pt x="1643745" y="144464"/>
                  </a:lnTo>
                  <a:lnTo>
                    <a:pt x="1643745" y="15753"/>
                  </a:lnTo>
                  <a:lnTo>
                    <a:pt x="15753" y="15753"/>
                  </a:lnTo>
                  <a:lnTo>
                    <a:pt x="15753" y="16437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539" name="Google Shape;539;p15"/>
          <p:cNvSpPr txBox="1"/>
          <p:nvPr/>
        </p:nvSpPr>
        <p:spPr>
          <a:xfrm>
            <a:off x="1008016" y="4796115"/>
            <a:ext cx="192632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2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2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2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cars Maecenas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540" name="Google Shape;540;p15"/>
          <p:cNvSpPr txBox="1"/>
          <p:nvPr/>
        </p:nvSpPr>
        <p:spPr>
          <a:xfrm>
            <a:off x="1008015" y="4462029"/>
            <a:ext cx="19263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Your Title Here</a:t>
            </a:r>
            <a:endParaRPr sz="1400" u="none" strike="noStrike" cap="none">
              <a:solidFill>
                <a:srgbClr val="000000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541" name="Google Shape;541;p15"/>
          <p:cNvGrpSpPr/>
          <p:nvPr/>
        </p:nvGrpSpPr>
        <p:grpSpPr>
          <a:xfrm>
            <a:off x="3478312" y="3026722"/>
            <a:ext cx="2485494" cy="2875550"/>
            <a:chOff x="883941" y="2785301"/>
            <a:chExt cx="2485494" cy="2875550"/>
          </a:xfrm>
        </p:grpSpPr>
        <p:sp>
          <p:nvSpPr>
            <p:cNvPr id="542" name="Google Shape;542;p15"/>
            <p:cNvSpPr/>
            <p:nvPr/>
          </p:nvSpPr>
          <p:spPr>
            <a:xfrm>
              <a:off x="920157" y="2828925"/>
              <a:ext cx="2413062" cy="2755429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228600" dist="190500" dir="2700000" algn="tl" rotWithShape="0">
                <a:srgbClr val="000000">
                  <a:alpha val="431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883941" y="2785301"/>
              <a:ext cx="2485494" cy="2875550"/>
            </a:xfrm>
            <a:custGeom>
              <a:avLst/>
              <a:gdLst/>
              <a:ahLst/>
              <a:cxnLst/>
              <a:rect l="l" t="t" r="r" b="b"/>
              <a:pathLst>
                <a:path w="3875498" h="4483693" extrusionOk="0">
                  <a:moveTo>
                    <a:pt x="3759710" y="2840338"/>
                  </a:moveTo>
                  <a:lnTo>
                    <a:pt x="3759710" y="4339618"/>
                  </a:lnTo>
                  <a:lnTo>
                    <a:pt x="2243457" y="4339618"/>
                  </a:lnTo>
                  <a:lnTo>
                    <a:pt x="2243457" y="4468329"/>
                  </a:lnTo>
                  <a:lnTo>
                    <a:pt x="3870035" y="4468329"/>
                  </a:lnTo>
                  <a:lnTo>
                    <a:pt x="3870035" y="2841753"/>
                  </a:lnTo>
                  <a:lnTo>
                    <a:pt x="3759710" y="2841753"/>
                  </a:lnTo>
                  <a:close/>
                  <a:moveTo>
                    <a:pt x="15753" y="1643744"/>
                  </a:moveTo>
                  <a:lnTo>
                    <a:pt x="127491" y="1643744"/>
                  </a:lnTo>
                  <a:lnTo>
                    <a:pt x="127491" y="144464"/>
                  </a:lnTo>
                  <a:lnTo>
                    <a:pt x="1643745" y="144464"/>
                  </a:lnTo>
                  <a:lnTo>
                    <a:pt x="1643745" y="15753"/>
                  </a:lnTo>
                  <a:lnTo>
                    <a:pt x="15753" y="15753"/>
                  </a:lnTo>
                  <a:lnTo>
                    <a:pt x="15753" y="16437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544" name="Google Shape;544;p15"/>
          <p:cNvSpPr txBox="1"/>
          <p:nvPr/>
        </p:nvSpPr>
        <p:spPr>
          <a:xfrm>
            <a:off x="3757899" y="4796115"/>
            <a:ext cx="192632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2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2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2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cars Maecenas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545" name="Google Shape;545;p15"/>
          <p:cNvSpPr txBox="1"/>
          <p:nvPr/>
        </p:nvSpPr>
        <p:spPr>
          <a:xfrm>
            <a:off x="3757898" y="4462029"/>
            <a:ext cx="19263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Your Title Here</a:t>
            </a:r>
            <a:endParaRPr sz="1400" u="none" strike="noStrike" cap="none">
              <a:solidFill>
                <a:srgbClr val="000000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546" name="Google Shape;546;p15"/>
          <p:cNvGrpSpPr/>
          <p:nvPr/>
        </p:nvGrpSpPr>
        <p:grpSpPr>
          <a:xfrm>
            <a:off x="6228195" y="3026722"/>
            <a:ext cx="2485494" cy="2875550"/>
            <a:chOff x="883941" y="2785301"/>
            <a:chExt cx="2485494" cy="2875550"/>
          </a:xfrm>
        </p:grpSpPr>
        <p:sp>
          <p:nvSpPr>
            <p:cNvPr id="547" name="Google Shape;547;p15"/>
            <p:cNvSpPr/>
            <p:nvPr/>
          </p:nvSpPr>
          <p:spPr>
            <a:xfrm>
              <a:off x="920157" y="2828925"/>
              <a:ext cx="2413062" cy="2755429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228600" dist="190500" dir="2700000" algn="tl" rotWithShape="0">
                <a:srgbClr val="000000">
                  <a:alpha val="431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883941" y="2785301"/>
              <a:ext cx="2485494" cy="2875550"/>
            </a:xfrm>
            <a:custGeom>
              <a:avLst/>
              <a:gdLst/>
              <a:ahLst/>
              <a:cxnLst/>
              <a:rect l="l" t="t" r="r" b="b"/>
              <a:pathLst>
                <a:path w="3875498" h="4483693" extrusionOk="0">
                  <a:moveTo>
                    <a:pt x="3759710" y="2840338"/>
                  </a:moveTo>
                  <a:lnTo>
                    <a:pt x="3759710" y="4339618"/>
                  </a:lnTo>
                  <a:lnTo>
                    <a:pt x="2243457" y="4339618"/>
                  </a:lnTo>
                  <a:lnTo>
                    <a:pt x="2243457" y="4468329"/>
                  </a:lnTo>
                  <a:lnTo>
                    <a:pt x="3870035" y="4468329"/>
                  </a:lnTo>
                  <a:lnTo>
                    <a:pt x="3870035" y="2841753"/>
                  </a:lnTo>
                  <a:lnTo>
                    <a:pt x="3759710" y="2841753"/>
                  </a:lnTo>
                  <a:close/>
                  <a:moveTo>
                    <a:pt x="15753" y="1643744"/>
                  </a:moveTo>
                  <a:lnTo>
                    <a:pt x="127491" y="1643744"/>
                  </a:lnTo>
                  <a:lnTo>
                    <a:pt x="127491" y="144464"/>
                  </a:lnTo>
                  <a:lnTo>
                    <a:pt x="1643745" y="144464"/>
                  </a:lnTo>
                  <a:lnTo>
                    <a:pt x="1643745" y="15753"/>
                  </a:lnTo>
                  <a:lnTo>
                    <a:pt x="15753" y="15753"/>
                  </a:lnTo>
                  <a:lnTo>
                    <a:pt x="15753" y="16437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549" name="Google Shape;549;p15"/>
          <p:cNvSpPr txBox="1"/>
          <p:nvPr/>
        </p:nvSpPr>
        <p:spPr>
          <a:xfrm>
            <a:off x="6507782" y="4796115"/>
            <a:ext cx="192632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2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2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2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cars Maecenas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550" name="Google Shape;550;p15"/>
          <p:cNvSpPr txBox="1"/>
          <p:nvPr/>
        </p:nvSpPr>
        <p:spPr>
          <a:xfrm>
            <a:off x="6507781" y="4462029"/>
            <a:ext cx="19263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Your Title Here</a:t>
            </a:r>
            <a:endParaRPr sz="1400" u="none" strike="noStrike" cap="none">
              <a:solidFill>
                <a:srgbClr val="000000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551" name="Google Shape;551;p15"/>
          <p:cNvGrpSpPr/>
          <p:nvPr/>
        </p:nvGrpSpPr>
        <p:grpSpPr>
          <a:xfrm>
            <a:off x="8978078" y="3026722"/>
            <a:ext cx="2485494" cy="2875550"/>
            <a:chOff x="883941" y="2785301"/>
            <a:chExt cx="2485494" cy="2875550"/>
          </a:xfrm>
        </p:grpSpPr>
        <p:sp>
          <p:nvSpPr>
            <p:cNvPr id="552" name="Google Shape;552;p15"/>
            <p:cNvSpPr/>
            <p:nvPr/>
          </p:nvSpPr>
          <p:spPr>
            <a:xfrm>
              <a:off x="920157" y="2828925"/>
              <a:ext cx="2413062" cy="2755429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228600" dist="190500" dir="2700000" algn="tl" rotWithShape="0">
                <a:srgbClr val="000000">
                  <a:alpha val="431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883941" y="2785301"/>
              <a:ext cx="2485494" cy="2875550"/>
            </a:xfrm>
            <a:custGeom>
              <a:avLst/>
              <a:gdLst/>
              <a:ahLst/>
              <a:cxnLst/>
              <a:rect l="l" t="t" r="r" b="b"/>
              <a:pathLst>
                <a:path w="3875498" h="4483693" extrusionOk="0">
                  <a:moveTo>
                    <a:pt x="3759710" y="2840338"/>
                  </a:moveTo>
                  <a:lnTo>
                    <a:pt x="3759710" y="4339618"/>
                  </a:lnTo>
                  <a:lnTo>
                    <a:pt x="2243457" y="4339618"/>
                  </a:lnTo>
                  <a:lnTo>
                    <a:pt x="2243457" y="4468329"/>
                  </a:lnTo>
                  <a:lnTo>
                    <a:pt x="3870035" y="4468329"/>
                  </a:lnTo>
                  <a:lnTo>
                    <a:pt x="3870035" y="2841753"/>
                  </a:lnTo>
                  <a:lnTo>
                    <a:pt x="3759710" y="2841753"/>
                  </a:lnTo>
                  <a:close/>
                  <a:moveTo>
                    <a:pt x="15753" y="1643744"/>
                  </a:moveTo>
                  <a:lnTo>
                    <a:pt x="127491" y="1643744"/>
                  </a:lnTo>
                  <a:lnTo>
                    <a:pt x="127491" y="144464"/>
                  </a:lnTo>
                  <a:lnTo>
                    <a:pt x="1643745" y="144464"/>
                  </a:lnTo>
                  <a:lnTo>
                    <a:pt x="1643745" y="15753"/>
                  </a:lnTo>
                  <a:lnTo>
                    <a:pt x="15753" y="15753"/>
                  </a:lnTo>
                  <a:lnTo>
                    <a:pt x="15753" y="16437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554" name="Google Shape;554;p15"/>
          <p:cNvSpPr txBox="1"/>
          <p:nvPr/>
        </p:nvSpPr>
        <p:spPr>
          <a:xfrm>
            <a:off x="9257665" y="4796115"/>
            <a:ext cx="192632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2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2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2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2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cars Maecenas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555" name="Google Shape;555;p15"/>
          <p:cNvSpPr txBox="1"/>
          <p:nvPr/>
        </p:nvSpPr>
        <p:spPr>
          <a:xfrm>
            <a:off x="9257664" y="4462029"/>
            <a:ext cx="19263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>
                <a:solidFill>
                  <a:srgbClr val="0E2940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Your Title Here</a:t>
            </a:r>
            <a:endParaRPr sz="1400" u="none" strike="noStrike" cap="none">
              <a:solidFill>
                <a:srgbClr val="000000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56" name="Google Shape;556;p15"/>
          <p:cNvSpPr/>
          <p:nvPr/>
        </p:nvSpPr>
        <p:spPr>
          <a:xfrm rot="2700000">
            <a:off x="1596404" y="3499863"/>
            <a:ext cx="663288" cy="66328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grpSp>
        <p:nvGrpSpPr>
          <p:cNvPr id="557" name="Google Shape;557;p15"/>
          <p:cNvGrpSpPr/>
          <p:nvPr/>
        </p:nvGrpSpPr>
        <p:grpSpPr>
          <a:xfrm>
            <a:off x="1746636" y="3631010"/>
            <a:ext cx="397282" cy="387298"/>
            <a:chOff x="10306007" y="-9603"/>
            <a:chExt cx="876349" cy="854333"/>
          </a:xfrm>
        </p:grpSpPr>
        <p:sp>
          <p:nvSpPr>
            <p:cNvPr id="558" name="Google Shape;558;p15"/>
            <p:cNvSpPr/>
            <p:nvPr/>
          </p:nvSpPr>
          <p:spPr>
            <a:xfrm>
              <a:off x="10576607" y="111748"/>
              <a:ext cx="462373" cy="462412"/>
            </a:xfrm>
            <a:custGeom>
              <a:avLst/>
              <a:gdLst/>
              <a:ahLst/>
              <a:cxnLst/>
              <a:rect l="l" t="t" r="r" b="b"/>
              <a:pathLst>
                <a:path w="462373" h="462412" extrusionOk="0">
                  <a:moveTo>
                    <a:pt x="180657" y="5578"/>
                  </a:moveTo>
                  <a:cubicBezTo>
                    <a:pt x="173218" y="-1859"/>
                    <a:pt x="161159" y="-1859"/>
                    <a:pt x="153720" y="5578"/>
                  </a:cubicBezTo>
                  <a:lnTo>
                    <a:pt x="59537" y="99752"/>
                  </a:lnTo>
                  <a:cubicBezTo>
                    <a:pt x="47518" y="111787"/>
                    <a:pt x="44934" y="130332"/>
                    <a:pt x="53203" y="145195"/>
                  </a:cubicBezTo>
                  <a:lnTo>
                    <a:pt x="87617" y="207108"/>
                  </a:lnTo>
                  <a:cubicBezTo>
                    <a:pt x="98851" y="227336"/>
                    <a:pt x="95319" y="252561"/>
                    <a:pt x="78958" y="268925"/>
                  </a:cubicBezTo>
                  <a:lnTo>
                    <a:pt x="5578" y="342344"/>
                  </a:lnTo>
                  <a:cubicBezTo>
                    <a:pt x="-1859" y="349783"/>
                    <a:pt x="-1859" y="361841"/>
                    <a:pt x="5578" y="369280"/>
                  </a:cubicBezTo>
                  <a:lnTo>
                    <a:pt x="93141" y="456834"/>
                  </a:lnTo>
                  <a:cubicBezTo>
                    <a:pt x="100580" y="464271"/>
                    <a:pt x="112639" y="464271"/>
                    <a:pt x="120078" y="456834"/>
                  </a:cubicBezTo>
                  <a:lnTo>
                    <a:pt x="193420" y="383492"/>
                  </a:lnTo>
                  <a:cubicBezTo>
                    <a:pt x="209785" y="367127"/>
                    <a:pt x="235016" y="363594"/>
                    <a:pt x="255247" y="374834"/>
                  </a:cubicBezTo>
                  <a:lnTo>
                    <a:pt x="317160" y="409247"/>
                  </a:lnTo>
                  <a:cubicBezTo>
                    <a:pt x="332032" y="417506"/>
                    <a:pt x="350577" y="414906"/>
                    <a:pt x="362603" y="402875"/>
                  </a:cubicBezTo>
                  <a:lnTo>
                    <a:pt x="456796" y="308663"/>
                  </a:lnTo>
                  <a:cubicBezTo>
                    <a:pt x="464233" y="301224"/>
                    <a:pt x="464233" y="289166"/>
                    <a:pt x="456796" y="281727"/>
                  </a:cubicBezTo>
                  <a:close/>
                  <a:moveTo>
                    <a:pt x="167189" y="342344"/>
                  </a:moveTo>
                  <a:lnTo>
                    <a:pt x="113306" y="396217"/>
                  </a:lnTo>
                  <a:cubicBezTo>
                    <a:pt x="109586" y="399936"/>
                    <a:pt x="103557" y="399936"/>
                    <a:pt x="99837" y="396217"/>
                  </a:cubicBezTo>
                  <a:lnTo>
                    <a:pt x="66157" y="362546"/>
                  </a:lnTo>
                  <a:cubicBezTo>
                    <a:pt x="62438" y="358827"/>
                    <a:pt x="62438" y="352797"/>
                    <a:pt x="66157" y="349078"/>
                  </a:cubicBezTo>
                  <a:lnTo>
                    <a:pt x="120040" y="295195"/>
                  </a:lnTo>
                  <a:cubicBezTo>
                    <a:pt x="123759" y="291476"/>
                    <a:pt x="129789" y="291476"/>
                    <a:pt x="133508" y="295195"/>
                  </a:cubicBezTo>
                  <a:lnTo>
                    <a:pt x="167189" y="328866"/>
                  </a:lnTo>
                  <a:cubicBezTo>
                    <a:pt x="170910" y="332583"/>
                    <a:pt x="170914" y="338615"/>
                    <a:pt x="167196" y="342336"/>
                  </a:cubicBezTo>
                  <a:cubicBezTo>
                    <a:pt x="167193" y="342339"/>
                    <a:pt x="167191" y="342341"/>
                    <a:pt x="167189" y="342344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59" name="Google Shape;559;p15"/>
            <p:cNvSpPr/>
            <p:nvPr/>
          </p:nvSpPr>
          <p:spPr>
            <a:xfrm rot="-2700000">
              <a:off x="10895702" y="20610"/>
              <a:ext cx="210645" cy="302237"/>
            </a:xfrm>
            <a:custGeom>
              <a:avLst/>
              <a:gdLst/>
              <a:ahLst/>
              <a:cxnLst/>
              <a:rect l="l" t="t" r="r" b="b"/>
              <a:pathLst>
                <a:path w="210645" h="302237" extrusionOk="0">
                  <a:moveTo>
                    <a:pt x="0" y="0"/>
                  </a:moveTo>
                  <a:lnTo>
                    <a:pt x="210645" y="0"/>
                  </a:lnTo>
                  <a:lnTo>
                    <a:pt x="210645" y="302238"/>
                  </a:lnTo>
                  <a:lnTo>
                    <a:pt x="0" y="302238"/>
                  </a:ln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10306007" y="461982"/>
              <a:ext cx="382724" cy="382748"/>
            </a:xfrm>
            <a:custGeom>
              <a:avLst/>
              <a:gdLst/>
              <a:ahLst/>
              <a:cxnLst/>
              <a:rect l="l" t="t" r="r" b="b"/>
              <a:pathLst>
                <a:path w="382724" h="382748" extrusionOk="0">
                  <a:moveTo>
                    <a:pt x="363703" y="160483"/>
                  </a:moveTo>
                  <a:lnTo>
                    <a:pt x="350234" y="173951"/>
                  </a:lnTo>
                  <a:cubicBezTo>
                    <a:pt x="346517" y="177673"/>
                    <a:pt x="340485" y="177676"/>
                    <a:pt x="336764" y="173959"/>
                  </a:cubicBezTo>
                  <a:cubicBezTo>
                    <a:pt x="336761" y="173956"/>
                    <a:pt x="336759" y="173954"/>
                    <a:pt x="336756" y="173951"/>
                  </a:cubicBezTo>
                  <a:lnTo>
                    <a:pt x="208788" y="45983"/>
                  </a:lnTo>
                  <a:cubicBezTo>
                    <a:pt x="205069" y="42263"/>
                    <a:pt x="205069" y="36234"/>
                    <a:pt x="208788" y="32515"/>
                  </a:cubicBezTo>
                  <a:lnTo>
                    <a:pt x="222256" y="19046"/>
                  </a:lnTo>
                  <a:lnTo>
                    <a:pt x="208788" y="5578"/>
                  </a:lnTo>
                  <a:cubicBezTo>
                    <a:pt x="201349" y="-1859"/>
                    <a:pt x="189290" y="-1859"/>
                    <a:pt x="181851" y="5578"/>
                  </a:cubicBezTo>
                  <a:lnTo>
                    <a:pt x="0" y="187429"/>
                  </a:lnTo>
                  <a:lnTo>
                    <a:pt x="195320" y="382749"/>
                  </a:lnTo>
                  <a:lnTo>
                    <a:pt x="377142" y="200898"/>
                  </a:lnTo>
                  <a:cubicBezTo>
                    <a:pt x="384583" y="193459"/>
                    <a:pt x="384586" y="181398"/>
                    <a:pt x="377148" y="173957"/>
                  </a:cubicBezTo>
                  <a:cubicBezTo>
                    <a:pt x="377146" y="173955"/>
                    <a:pt x="377144" y="173953"/>
                    <a:pt x="377142" y="173951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561" name="Google Shape;561;p15"/>
          <p:cNvSpPr/>
          <p:nvPr/>
        </p:nvSpPr>
        <p:spPr>
          <a:xfrm rot="2700000">
            <a:off x="4389415" y="3499863"/>
            <a:ext cx="663288" cy="66328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grpSp>
        <p:nvGrpSpPr>
          <p:cNvPr id="562" name="Google Shape;562;p15"/>
          <p:cNvGrpSpPr/>
          <p:nvPr/>
        </p:nvGrpSpPr>
        <p:grpSpPr>
          <a:xfrm>
            <a:off x="4567698" y="3667744"/>
            <a:ext cx="306722" cy="347166"/>
            <a:chOff x="12001038" y="34648"/>
            <a:chExt cx="676585" cy="765811"/>
          </a:xfrm>
        </p:grpSpPr>
        <p:sp>
          <p:nvSpPr>
            <p:cNvPr id="563" name="Google Shape;563;p15"/>
            <p:cNvSpPr/>
            <p:nvPr/>
          </p:nvSpPr>
          <p:spPr>
            <a:xfrm>
              <a:off x="12125055" y="552809"/>
              <a:ext cx="200025" cy="57150"/>
            </a:xfrm>
            <a:custGeom>
              <a:avLst/>
              <a:gdLst/>
              <a:ahLst/>
              <a:cxnLst/>
              <a:rect l="l" t="t" r="r" b="b"/>
              <a:pathLst>
                <a:path w="200025" h="57150" extrusionOk="0">
                  <a:moveTo>
                    <a:pt x="171450" y="0"/>
                  </a:moveTo>
                  <a:lnTo>
                    <a:pt x="28575" y="0"/>
                  </a:lnTo>
                  <a:cubicBezTo>
                    <a:pt x="12382" y="0"/>
                    <a:pt x="0" y="12382"/>
                    <a:pt x="0" y="28575"/>
                  </a:cubicBezTo>
                  <a:cubicBezTo>
                    <a:pt x="0" y="44767"/>
                    <a:pt x="12382" y="57150"/>
                    <a:pt x="28575" y="57150"/>
                  </a:cubicBezTo>
                  <a:lnTo>
                    <a:pt x="171450" y="57150"/>
                  </a:lnTo>
                  <a:cubicBezTo>
                    <a:pt x="187643" y="57150"/>
                    <a:pt x="200025" y="44767"/>
                    <a:pt x="200025" y="28575"/>
                  </a:cubicBezTo>
                  <a:cubicBezTo>
                    <a:pt x="200025" y="12382"/>
                    <a:pt x="187643" y="0"/>
                    <a:pt x="171450" y="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12001038" y="34648"/>
              <a:ext cx="676585" cy="680559"/>
            </a:xfrm>
            <a:custGeom>
              <a:avLst/>
              <a:gdLst/>
              <a:ahLst/>
              <a:cxnLst/>
              <a:rect l="l" t="t" r="r" b="b"/>
              <a:pathLst>
                <a:path w="676585" h="680559" extrusionOk="0">
                  <a:moveTo>
                    <a:pt x="666941" y="416243"/>
                  </a:moveTo>
                  <a:lnTo>
                    <a:pt x="601219" y="301943"/>
                  </a:lnTo>
                  <a:lnTo>
                    <a:pt x="601219" y="297180"/>
                  </a:lnTo>
                  <a:cubicBezTo>
                    <a:pt x="605029" y="192405"/>
                    <a:pt x="551689" y="93345"/>
                    <a:pt x="461201" y="40005"/>
                  </a:cubicBezTo>
                  <a:cubicBezTo>
                    <a:pt x="370714" y="-13335"/>
                    <a:pt x="230696" y="-13335"/>
                    <a:pt x="140209" y="40005"/>
                  </a:cubicBezTo>
                  <a:cubicBezTo>
                    <a:pt x="49721" y="93345"/>
                    <a:pt x="-3619" y="192405"/>
                    <a:pt x="191" y="297180"/>
                  </a:cubicBezTo>
                  <a:cubicBezTo>
                    <a:pt x="191" y="336233"/>
                    <a:pt x="7811" y="375285"/>
                    <a:pt x="23051" y="411480"/>
                  </a:cubicBezTo>
                  <a:cubicBezTo>
                    <a:pt x="41149" y="453390"/>
                    <a:pt x="82106" y="480060"/>
                    <a:pt x="127826" y="480060"/>
                  </a:cubicBezTo>
                  <a:lnTo>
                    <a:pt x="304991" y="480060"/>
                  </a:lnTo>
                  <a:cubicBezTo>
                    <a:pt x="336424" y="480060"/>
                    <a:pt x="362141" y="505778"/>
                    <a:pt x="362141" y="537210"/>
                  </a:cubicBezTo>
                  <a:lnTo>
                    <a:pt x="362141" y="582930"/>
                  </a:lnTo>
                  <a:cubicBezTo>
                    <a:pt x="362141" y="605790"/>
                    <a:pt x="376429" y="627698"/>
                    <a:pt x="398336" y="636270"/>
                  </a:cubicBezTo>
                  <a:lnTo>
                    <a:pt x="411671" y="641985"/>
                  </a:lnTo>
                  <a:lnTo>
                    <a:pt x="498349" y="675323"/>
                  </a:lnTo>
                  <a:cubicBezTo>
                    <a:pt x="537401" y="690563"/>
                    <a:pt x="582169" y="671513"/>
                    <a:pt x="597409" y="631508"/>
                  </a:cubicBezTo>
                  <a:cubicBezTo>
                    <a:pt x="601219" y="622935"/>
                    <a:pt x="602171" y="613410"/>
                    <a:pt x="602171" y="603885"/>
                  </a:cubicBezTo>
                  <a:lnTo>
                    <a:pt x="602171" y="482918"/>
                  </a:lnTo>
                  <a:lnTo>
                    <a:pt x="644081" y="482918"/>
                  </a:lnTo>
                  <a:cubicBezTo>
                    <a:pt x="667894" y="480060"/>
                    <a:pt x="689801" y="451485"/>
                    <a:pt x="666941" y="416243"/>
                  </a:cubicBezTo>
                  <a:close/>
                  <a:moveTo>
                    <a:pt x="243079" y="403860"/>
                  </a:moveTo>
                  <a:cubicBezTo>
                    <a:pt x="184976" y="403860"/>
                    <a:pt x="138304" y="357188"/>
                    <a:pt x="138304" y="299085"/>
                  </a:cubicBezTo>
                  <a:cubicBezTo>
                    <a:pt x="138304" y="240983"/>
                    <a:pt x="184976" y="194310"/>
                    <a:pt x="243079" y="194310"/>
                  </a:cubicBezTo>
                  <a:cubicBezTo>
                    <a:pt x="301181" y="194310"/>
                    <a:pt x="347854" y="240983"/>
                    <a:pt x="347854" y="299085"/>
                  </a:cubicBezTo>
                  <a:cubicBezTo>
                    <a:pt x="347854" y="357188"/>
                    <a:pt x="301181" y="403860"/>
                    <a:pt x="243079" y="403860"/>
                  </a:cubicBezTo>
                  <a:close/>
                  <a:moveTo>
                    <a:pt x="514541" y="327660"/>
                  </a:moveTo>
                  <a:cubicBezTo>
                    <a:pt x="498349" y="327660"/>
                    <a:pt x="485966" y="315278"/>
                    <a:pt x="485966" y="299085"/>
                  </a:cubicBezTo>
                  <a:cubicBezTo>
                    <a:pt x="485966" y="282893"/>
                    <a:pt x="498349" y="270510"/>
                    <a:pt x="514541" y="270510"/>
                  </a:cubicBezTo>
                  <a:cubicBezTo>
                    <a:pt x="530734" y="270510"/>
                    <a:pt x="543116" y="282893"/>
                    <a:pt x="543116" y="299085"/>
                  </a:cubicBezTo>
                  <a:cubicBezTo>
                    <a:pt x="543116" y="315278"/>
                    <a:pt x="530734" y="327660"/>
                    <a:pt x="514541" y="32766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12158392" y="333734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85725" y="85725"/>
                  </a:moveTo>
                  <a:lnTo>
                    <a:pt x="85725" y="0"/>
                  </a:lnTo>
                  <a:lnTo>
                    <a:pt x="0" y="0"/>
                  </a:lnTo>
                  <a:cubicBezTo>
                    <a:pt x="0" y="47625"/>
                    <a:pt x="39052" y="85725"/>
                    <a:pt x="85725" y="85725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12244117" y="248008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0" y="0"/>
                  </a:moveTo>
                  <a:lnTo>
                    <a:pt x="0" y="85725"/>
                  </a:lnTo>
                  <a:lnTo>
                    <a:pt x="85725" y="85725"/>
                  </a:lnTo>
                  <a:cubicBezTo>
                    <a:pt x="85725" y="38100"/>
                    <a:pt x="47625" y="0"/>
                    <a:pt x="0" y="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12125055" y="648059"/>
              <a:ext cx="200025" cy="57150"/>
            </a:xfrm>
            <a:custGeom>
              <a:avLst/>
              <a:gdLst/>
              <a:ahLst/>
              <a:cxnLst/>
              <a:rect l="l" t="t" r="r" b="b"/>
              <a:pathLst>
                <a:path w="200025" h="57150" extrusionOk="0">
                  <a:moveTo>
                    <a:pt x="171450" y="0"/>
                  </a:moveTo>
                  <a:lnTo>
                    <a:pt x="28575" y="0"/>
                  </a:lnTo>
                  <a:cubicBezTo>
                    <a:pt x="12382" y="0"/>
                    <a:pt x="0" y="12382"/>
                    <a:pt x="0" y="28575"/>
                  </a:cubicBezTo>
                  <a:cubicBezTo>
                    <a:pt x="0" y="44767"/>
                    <a:pt x="12382" y="57150"/>
                    <a:pt x="28575" y="57150"/>
                  </a:cubicBezTo>
                  <a:lnTo>
                    <a:pt x="171450" y="57150"/>
                  </a:lnTo>
                  <a:cubicBezTo>
                    <a:pt x="187643" y="57150"/>
                    <a:pt x="200025" y="44767"/>
                    <a:pt x="200025" y="28575"/>
                  </a:cubicBezTo>
                  <a:cubicBezTo>
                    <a:pt x="200025" y="12382"/>
                    <a:pt x="187643" y="0"/>
                    <a:pt x="171450" y="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12125055" y="743309"/>
              <a:ext cx="200025" cy="57150"/>
            </a:xfrm>
            <a:custGeom>
              <a:avLst/>
              <a:gdLst/>
              <a:ahLst/>
              <a:cxnLst/>
              <a:rect l="l" t="t" r="r" b="b"/>
              <a:pathLst>
                <a:path w="200025" h="57150" extrusionOk="0">
                  <a:moveTo>
                    <a:pt x="171450" y="0"/>
                  </a:moveTo>
                  <a:lnTo>
                    <a:pt x="28575" y="0"/>
                  </a:lnTo>
                  <a:cubicBezTo>
                    <a:pt x="12382" y="0"/>
                    <a:pt x="0" y="12382"/>
                    <a:pt x="0" y="28575"/>
                  </a:cubicBezTo>
                  <a:cubicBezTo>
                    <a:pt x="0" y="44767"/>
                    <a:pt x="12382" y="57150"/>
                    <a:pt x="28575" y="57150"/>
                  </a:cubicBezTo>
                  <a:lnTo>
                    <a:pt x="171450" y="57150"/>
                  </a:lnTo>
                  <a:cubicBezTo>
                    <a:pt x="187643" y="57150"/>
                    <a:pt x="200025" y="44767"/>
                    <a:pt x="200025" y="28575"/>
                  </a:cubicBezTo>
                  <a:cubicBezTo>
                    <a:pt x="200025" y="12382"/>
                    <a:pt x="187643" y="0"/>
                    <a:pt x="171450" y="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569" name="Google Shape;569;p15"/>
          <p:cNvSpPr/>
          <p:nvPr/>
        </p:nvSpPr>
        <p:spPr>
          <a:xfrm rot="2700000">
            <a:off x="7139298" y="3499863"/>
            <a:ext cx="663288" cy="66328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grpSp>
        <p:nvGrpSpPr>
          <p:cNvPr id="570" name="Google Shape;570;p15"/>
          <p:cNvGrpSpPr/>
          <p:nvPr/>
        </p:nvGrpSpPr>
        <p:grpSpPr>
          <a:xfrm>
            <a:off x="7306857" y="3677241"/>
            <a:ext cx="328170" cy="328170"/>
            <a:chOff x="11182227" y="53699"/>
            <a:chExt cx="723899" cy="723900"/>
          </a:xfrm>
        </p:grpSpPr>
        <p:sp>
          <p:nvSpPr>
            <p:cNvPr id="571" name="Google Shape;571;p15"/>
            <p:cNvSpPr/>
            <p:nvPr/>
          </p:nvSpPr>
          <p:spPr>
            <a:xfrm>
              <a:off x="11182227" y="53699"/>
              <a:ext cx="723899" cy="723900"/>
            </a:xfrm>
            <a:custGeom>
              <a:avLst/>
              <a:gdLst/>
              <a:ahLst/>
              <a:cxnLst/>
              <a:rect l="l" t="t" r="r" b="b"/>
              <a:pathLst>
                <a:path w="723899" h="723900" extrusionOk="0">
                  <a:moveTo>
                    <a:pt x="361950" y="0"/>
                  </a:moveTo>
                  <a:cubicBezTo>
                    <a:pt x="162051" y="0"/>
                    <a:pt x="0" y="162051"/>
                    <a:pt x="0" y="361950"/>
                  </a:cubicBezTo>
                  <a:cubicBezTo>
                    <a:pt x="0" y="561849"/>
                    <a:pt x="162051" y="723900"/>
                    <a:pt x="361950" y="723900"/>
                  </a:cubicBezTo>
                  <a:cubicBezTo>
                    <a:pt x="561849" y="723900"/>
                    <a:pt x="723900" y="561849"/>
                    <a:pt x="723900" y="361950"/>
                  </a:cubicBezTo>
                  <a:cubicBezTo>
                    <a:pt x="723900" y="162051"/>
                    <a:pt x="561849" y="0"/>
                    <a:pt x="361950" y="0"/>
                  </a:cubicBezTo>
                  <a:close/>
                  <a:moveTo>
                    <a:pt x="401812" y="644843"/>
                  </a:moveTo>
                  <a:lnTo>
                    <a:pt x="423863" y="490538"/>
                  </a:lnTo>
                  <a:cubicBezTo>
                    <a:pt x="384795" y="509626"/>
                    <a:pt x="339106" y="509626"/>
                    <a:pt x="300038" y="490538"/>
                  </a:cubicBezTo>
                  <a:lnTo>
                    <a:pt x="322078" y="644843"/>
                  </a:lnTo>
                  <a:cubicBezTo>
                    <a:pt x="165922" y="622951"/>
                    <a:pt x="57078" y="478614"/>
                    <a:pt x="78970" y="322457"/>
                  </a:cubicBezTo>
                  <a:cubicBezTo>
                    <a:pt x="80785" y="309508"/>
                    <a:pt x="83488" y="296700"/>
                    <a:pt x="87059" y="284121"/>
                  </a:cubicBezTo>
                  <a:lnTo>
                    <a:pt x="219532" y="371056"/>
                  </a:lnTo>
                  <a:cubicBezTo>
                    <a:pt x="219342" y="368027"/>
                    <a:pt x="219075" y="365027"/>
                    <a:pt x="219075" y="361950"/>
                  </a:cubicBezTo>
                  <a:cubicBezTo>
                    <a:pt x="219097" y="320879"/>
                    <a:pt x="236846" y="281816"/>
                    <a:pt x="267767" y="254784"/>
                  </a:cubicBezTo>
                  <a:lnTo>
                    <a:pt x="120339" y="209674"/>
                  </a:lnTo>
                  <a:cubicBezTo>
                    <a:pt x="204255" y="76235"/>
                    <a:pt x="380455" y="36090"/>
                    <a:pt x="513893" y="120005"/>
                  </a:cubicBezTo>
                  <a:cubicBezTo>
                    <a:pt x="550128" y="142793"/>
                    <a:pt x="580774" y="173439"/>
                    <a:pt x="603561" y="209674"/>
                  </a:cubicBezTo>
                  <a:lnTo>
                    <a:pt x="456124" y="254784"/>
                  </a:lnTo>
                  <a:cubicBezTo>
                    <a:pt x="487050" y="281813"/>
                    <a:pt x="504803" y="320877"/>
                    <a:pt x="504825" y="361950"/>
                  </a:cubicBezTo>
                  <a:cubicBezTo>
                    <a:pt x="504825" y="365027"/>
                    <a:pt x="504558" y="368027"/>
                    <a:pt x="504368" y="371056"/>
                  </a:cubicBezTo>
                  <a:lnTo>
                    <a:pt x="636842" y="284121"/>
                  </a:lnTo>
                  <a:cubicBezTo>
                    <a:pt x="679905" y="435811"/>
                    <a:pt x="591845" y="593689"/>
                    <a:pt x="440156" y="636753"/>
                  </a:cubicBezTo>
                  <a:cubicBezTo>
                    <a:pt x="427575" y="640324"/>
                    <a:pt x="414763" y="643027"/>
                    <a:pt x="401812" y="644843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11439402" y="310874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04775" y="0"/>
                  </a:moveTo>
                  <a:cubicBezTo>
                    <a:pt x="46910" y="0"/>
                    <a:pt x="0" y="46910"/>
                    <a:pt x="0" y="104775"/>
                  </a:cubicBezTo>
                  <a:cubicBezTo>
                    <a:pt x="0" y="162640"/>
                    <a:pt x="46910" y="209550"/>
                    <a:pt x="104775" y="209550"/>
                  </a:cubicBezTo>
                  <a:cubicBezTo>
                    <a:pt x="162640" y="209550"/>
                    <a:pt x="209550" y="162640"/>
                    <a:pt x="209550" y="104775"/>
                  </a:cubicBezTo>
                  <a:cubicBezTo>
                    <a:pt x="209487" y="46935"/>
                    <a:pt x="162615" y="63"/>
                    <a:pt x="104775" y="0"/>
                  </a:cubicBezTo>
                  <a:close/>
                  <a:moveTo>
                    <a:pt x="104775" y="152400"/>
                  </a:moveTo>
                  <a:cubicBezTo>
                    <a:pt x="78473" y="152400"/>
                    <a:pt x="57150" y="131077"/>
                    <a:pt x="57150" y="104775"/>
                  </a:cubicBezTo>
                  <a:cubicBezTo>
                    <a:pt x="57150" y="78473"/>
                    <a:pt x="78473" y="57150"/>
                    <a:pt x="104775" y="57150"/>
                  </a:cubicBezTo>
                  <a:cubicBezTo>
                    <a:pt x="131077" y="57150"/>
                    <a:pt x="152400" y="78473"/>
                    <a:pt x="152400" y="104775"/>
                  </a:cubicBezTo>
                  <a:cubicBezTo>
                    <a:pt x="152369" y="131065"/>
                    <a:pt x="131065" y="152369"/>
                    <a:pt x="104775" y="15240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573" name="Google Shape;573;p15"/>
          <p:cNvSpPr/>
          <p:nvPr/>
        </p:nvSpPr>
        <p:spPr>
          <a:xfrm rot="2700000">
            <a:off x="9889181" y="3499863"/>
            <a:ext cx="663288" cy="66328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grpSp>
        <p:nvGrpSpPr>
          <p:cNvPr id="574" name="Google Shape;574;p15"/>
          <p:cNvGrpSpPr/>
          <p:nvPr/>
        </p:nvGrpSpPr>
        <p:grpSpPr>
          <a:xfrm>
            <a:off x="10030832" y="3746331"/>
            <a:ext cx="379986" cy="189992"/>
            <a:chOff x="9525000" y="206099"/>
            <a:chExt cx="838200" cy="419100"/>
          </a:xfrm>
        </p:grpSpPr>
        <p:sp>
          <p:nvSpPr>
            <p:cNvPr id="575" name="Google Shape;575;p15"/>
            <p:cNvSpPr/>
            <p:nvPr/>
          </p:nvSpPr>
          <p:spPr>
            <a:xfrm>
              <a:off x="9639300" y="472799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10096500" y="472799"/>
              <a:ext cx="152400" cy="152400"/>
            </a:xfrm>
            <a:custGeom>
              <a:avLst/>
              <a:gdLst/>
              <a:ahLst/>
              <a:cxnLst/>
              <a:rect l="l" t="t" r="r" b="b"/>
              <a:pathLst>
                <a:path w="152400" h="152400" extrusionOk="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9525000" y="206099"/>
              <a:ext cx="838200" cy="342900"/>
            </a:xfrm>
            <a:custGeom>
              <a:avLst/>
              <a:gdLst/>
              <a:ahLst/>
              <a:cxnLst/>
              <a:rect l="l" t="t" r="r" b="b"/>
              <a:pathLst>
                <a:path w="838200" h="342900" extrusionOk="0">
                  <a:moveTo>
                    <a:pt x="333375" y="152400"/>
                  </a:moveTo>
                  <a:lnTo>
                    <a:pt x="333375" y="38100"/>
                  </a:lnTo>
                  <a:lnTo>
                    <a:pt x="463868" y="38100"/>
                  </a:lnTo>
                  <a:cubicBezTo>
                    <a:pt x="474345" y="38100"/>
                    <a:pt x="483870" y="41910"/>
                    <a:pt x="490538" y="49530"/>
                  </a:cubicBezTo>
                  <a:lnTo>
                    <a:pt x="593408" y="152400"/>
                  </a:lnTo>
                  <a:lnTo>
                    <a:pt x="333375" y="152400"/>
                  </a:lnTo>
                  <a:close/>
                  <a:moveTo>
                    <a:pt x="295275" y="152400"/>
                  </a:moveTo>
                  <a:lnTo>
                    <a:pt x="54293" y="152400"/>
                  </a:lnTo>
                  <a:lnTo>
                    <a:pt x="157163" y="49530"/>
                  </a:lnTo>
                  <a:cubicBezTo>
                    <a:pt x="164783" y="41910"/>
                    <a:pt x="174308" y="38100"/>
                    <a:pt x="183833" y="38100"/>
                  </a:cubicBezTo>
                  <a:lnTo>
                    <a:pt x="295275" y="38100"/>
                  </a:lnTo>
                  <a:lnTo>
                    <a:pt x="295275" y="152400"/>
                  </a:lnTo>
                  <a:close/>
                  <a:moveTo>
                    <a:pt x="742950" y="152400"/>
                  </a:moveTo>
                  <a:lnTo>
                    <a:pt x="663893" y="152400"/>
                  </a:lnTo>
                  <a:cubicBezTo>
                    <a:pt x="653415" y="152400"/>
                    <a:pt x="643890" y="148590"/>
                    <a:pt x="637223" y="140970"/>
                  </a:cubicBezTo>
                  <a:lnTo>
                    <a:pt x="517208" y="21907"/>
                  </a:lnTo>
                  <a:cubicBezTo>
                    <a:pt x="502920" y="7620"/>
                    <a:pt x="483870" y="0"/>
                    <a:pt x="462915" y="0"/>
                  </a:cubicBezTo>
                  <a:lnTo>
                    <a:pt x="183833" y="0"/>
                  </a:lnTo>
                  <a:cubicBezTo>
                    <a:pt x="163830" y="0"/>
                    <a:pt x="143828" y="7620"/>
                    <a:pt x="129540" y="21907"/>
                  </a:cubicBezTo>
                  <a:lnTo>
                    <a:pt x="11430" y="140970"/>
                  </a:lnTo>
                  <a:cubicBezTo>
                    <a:pt x="3810" y="148590"/>
                    <a:pt x="0" y="158115"/>
                    <a:pt x="0" y="168593"/>
                  </a:cubicBezTo>
                  <a:lnTo>
                    <a:pt x="0" y="266700"/>
                  </a:lnTo>
                  <a:cubicBezTo>
                    <a:pt x="0" y="308610"/>
                    <a:pt x="34290" y="342900"/>
                    <a:pt x="76200" y="342900"/>
                  </a:cubicBezTo>
                  <a:lnTo>
                    <a:pt x="85725" y="342900"/>
                  </a:lnTo>
                  <a:cubicBezTo>
                    <a:pt x="85725" y="284798"/>
                    <a:pt x="132398" y="238125"/>
                    <a:pt x="190500" y="238125"/>
                  </a:cubicBezTo>
                  <a:cubicBezTo>
                    <a:pt x="248603" y="238125"/>
                    <a:pt x="295275" y="284798"/>
                    <a:pt x="295275" y="342900"/>
                  </a:cubicBezTo>
                  <a:lnTo>
                    <a:pt x="542925" y="342900"/>
                  </a:lnTo>
                  <a:cubicBezTo>
                    <a:pt x="542925" y="284798"/>
                    <a:pt x="589598" y="238125"/>
                    <a:pt x="647700" y="238125"/>
                  </a:cubicBezTo>
                  <a:cubicBezTo>
                    <a:pt x="705803" y="238125"/>
                    <a:pt x="752475" y="284798"/>
                    <a:pt x="752475" y="342900"/>
                  </a:cubicBezTo>
                  <a:lnTo>
                    <a:pt x="800100" y="342900"/>
                  </a:lnTo>
                  <a:cubicBezTo>
                    <a:pt x="821055" y="342900"/>
                    <a:pt x="838200" y="325755"/>
                    <a:pt x="838200" y="304800"/>
                  </a:cubicBezTo>
                  <a:lnTo>
                    <a:pt x="838200" y="247650"/>
                  </a:lnTo>
                  <a:cubicBezTo>
                    <a:pt x="838200" y="195263"/>
                    <a:pt x="795338" y="152400"/>
                    <a:pt x="742950" y="152400"/>
                  </a:cubicBezTo>
                  <a:close/>
                </a:path>
              </a:pathLst>
            </a:custGeom>
            <a:solidFill>
              <a:srgbClr val="0E29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7"/>
          <p:cNvSpPr>
            <a:spLocks noGrp="1"/>
          </p:cNvSpPr>
          <p:nvPr>
            <p:ph type="pic" idx="4"/>
          </p:nvPr>
        </p:nvSpPr>
        <p:spPr>
          <a:xfrm>
            <a:off x="5068711" y="3539060"/>
            <a:ext cx="6932360" cy="3111990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83" name="Google Shape;583;p17"/>
          <p:cNvSpPr/>
          <p:nvPr/>
        </p:nvSpPr>
        <p:spPr>
          <a:xfrm>
            <a:off x="190063" y="3539060"/>
            <a:ext cx="5840876" cy="3111990"/>
          </a:xfrm>
          <a:custGeom>
            <a:avLst/>
            <a:gdLst/>
            <a:ahLst/>
            <a:cxnLst/>
            <a:rect l="l" t="t" r="r" b="b"/>
            <a:pathLst>
              <a:path w="5840876" h="3111990" extrusionOk="0">
                <a:moveTo>
                  <a:pt x="0" y="0"/>
                </a:moveTo>
                <a:lnTo>
                  <a:pt x="441906" y="0"/>
                </a:lnTo>
                <a:lnTo>
                  <a:pt x="4451767" y="0"/>
                </a:lnTo>
                <a:lnTo>
                  <a:pt x="5117258" y="0"/>
                </a:lnTo>
                <a:lnTo>
                  <a:pt x="5840876" y="3111990"/>
                </a:lnTo>
                <a:lnTo>
                  <a:pt x="5175385" y="3111990"/>
                </a:lnTo>
                <a:lnTo>
                  <a:pt x="441906" y="3111990"/>
                </a:lnTo>
                <a:lnTo>
                  <a:pt x="0" y="31119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584" name="Google Shape;584;p17"/>
          <p:cNvSpPr txBox="1"/>
          <p:nvPr/>
        </p:nvSpPr>
        <p:spPr>
          <a:xfrm>
            <a:off x="7642433" y="865671"/>
            <a:ext cx="3965367" cy="100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u="none" strike="noStrike" cap="none" dirty="0">
                <a:solidFill>
                  <a:srgbClr val="0E2940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EFFICIENCY &amp; TECHNOLOGY</a:t>
            </a:r>
            <a:endParaRPr sz="3300" b="1" u="none" strike="noStrike" cap="none" dirty="0">
              <a:solidFill>
                <a:srgbClr val="000000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85" name="Google Shape;585;p17"/>
          <p:cNvSpPr txBox="1"/>
          <p:nvPr/>
        </p:nvSpPr>
        <p:spPr>
          <a:xfrm>
            <a:off x="7642433" y="468368"/>
            <a:ext cx="196389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>
                <a:solidFill>
                  <a:srgbClr val="F26513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Customer Portfolio</a:t>
            </a:r>
            <a:endParaRPr dirty="0">
              <a:latin typeface="Helvetica" pitchFamily="2" charset="0"/>
            </a:endParaRPr>
          </a:p>
        </p:txBody>
      </p:sp>
      <p:sp>
        <p:nvSpPr>
          <p:cNvPr id="586" name="Google Shape;586;p17"/>
          <p:cNvSpPr txBox="1"/>
          <p:nvPr/>
        </p:nvSpPr>
        <p:spPr>
          <a:xfrm>
            <a:off x="7642433" y="2025379"/>
            <a:ext cx="396536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back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endParaRPr sz="1600" u="none" strike="noStrike" cap="none" dirty="0">
              <a:solidFill>
                <a:srgbClr val="0D2F51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587" name="Google Shape;587;p17"/>
          <p:cNvSpPr txBox="1"/>
          <p:nvPr/>
        </p:nvSpPr>
        <p:spPr>
          <a:xfrm>
            <a:off x="882158" y="5085771"/>
            <a:ext cx="418655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back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5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588" name="Google Shape;588;p17"/>
          <p:cNvSpPr txBox="1"/>
          <p:nvPr/>
        </p:nvSpPr>
        <p:spPr>
          <a:xfrm>
            <a:off x="1727613" y="4151454"/>
            <a:ext cx="276577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u="none" strike="noStrike" cap="none">
                <a:solidFill>
                  <a:schemeClr val="lt1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PREMIUM</a:t>
            </a:r>
            <a:br>
              <a:rPr lang="en-US" sz="2000" u="none" strike="noStrike" cap="none">
                <a:solidFill>
                  <a:schemeClr val="lt1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</a:br>
            <a:r>
              <a:rPr lang="en-US" sz="2000" u="none" strike="noStrike" cap="none">
                <a:solidFill>
                  <a:schemeClr val="lt1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FEATURES</a:t>
            </a:r>
            <a:endParaRPr sz="2000" u="none" strike="noStrike" cap="none">
              <a:solidFill>
                <a:srgbClr val="000000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589" name="Google Shape;589;p17"/>
          <p:cNvGrpSpPr/>
          <p:nvPr/>
        </p:nvGrpSpPr>
        <p:grpSpPr>
          <a:xfrm>
            <a:off x="985668" y="4226560"/>
            <a:ext cx="557636" cy="557634"/>
            <a:chOff x="11182227" y="53699"/>
            <a:chExt cx="723899" cy="723900"/>
          </a:xfrm>
        </p:grpSpPr>
        <p:sp>
          <p:nvSpPr>
            <p:cNvPr id="590" name="Google Shape;590;p17"/>
            <p:cNvSpPr/>
            <p:nvPr/>
          </p:nvSpPr>
          <p:spPr>
            <a:xfrm>
              <a:off x="11182227" y="53699"/>
              <a:ext cx="723899" cy="723900"/>
            </a:xfrm>
            <a:custGeom>
              <a:avLst/>
              <a:gdLst/>
              <a:ahLst/>
              <a:cxnLst/>
              <a:rect l="l" t="t" r="r" b="b"/>
              <a:pathLst>
                <a:path w="723899" h="723900" extrusionOk="0">
                  <a:moveTo>
                    <a:pt x="361950" y="0"/>
                  </a:moveTo>
                  <a:cubicBezTo>
                    <a:pt x="162051" y="0"/>
                    <a:pt x="0" y="162051"/>
                    <a:pt x="0" y="361950"/>
                  </a:cubicBezTo>
                  <a:cubicBezTo>
                    <a:pt x="0" y="561849"/>
                    <a:pt x="162051" y="723900"/>
                    <a:pt x="361950" y="723900"/>
                  </a:cubicBezTo>
                  <a:cubicBezTo>
                    <a:pt x="561849" y="723900"/>
                    <a:pt x="723900" y="561849"/>
                    <a:pt x="723900" y="361950"/>
                  </a:cubicBezTo>
                  <a:cubicBezTo>
                    <a:pt x="723900" y="162051"/>
                    <a:pt x="561849" y="0"/>
                    <a:pt x="361950" y="0"/>
                  </a:cubicBezTo>
                  <a:close/>
                  <a:moveTo>
                    <a:pt x="401812" y="644843"/>
                  </a:moveTo>
                  <a:lnTo>
                    <a:pt x="423863" y="490538"/>
                  </a:lnTo>
                  <a:cubicBezTo>
                    <a:pt x="384795" y="509626"/>
                    <a:pt x="339106" y="509626"/>
                    <a:pt x="300038" y="490538"/>
                  </a:cubicBezTo>
                  <a:lnTo>
                    <a:pt x="322078" y="644843"/>
                  </a:lnTo>
                  <a:cubicBezTo>
                    <a:pt x="165922" y="622951"/>
                    <a:pt x="57078" y="478614"/>
                    <a:pt x="78970" y="322457"/>
                  </a:cubicBezTo>
                  <a:cubicBezTo>
                    <a:pt x="80785" y="309508"/>
                    <a:pt x="83488" y="296700"/>
                    <a:pt x="87059" y="284121"/>
                  </a:cubicBezTo>
                  <a:lnTo>
                    <a:pt x="219532" y="371056"/>
                  </a:lnTo>
                  <a:cubicBezTo>
                    <a:pt x="219342" y="368027"/>
                    <a:pt x="219075" y="365027"/>
                    <a:pt x="219075" y="361950"/>
                  </a:cubicBezTo>
                  <a:cubicBezTo>
                    <a:pt x="219097" y="320879"/>
                    <a:pt x="236846" y="281816"/>
                    <a:pt x="267767" y="254784"/>
                  </a:cubicBezTo>
                  <a:lnTo>
                    <a:pt x="120339" y="209674"/>
                  </a:lnTo>
                  <a:cubicBezTo>
                    <a:pt x="204255" y="76235"/>
                    <a:pt x="380455" y="36090"/>
                    <a:pt x="513893" y="120005"/>
                  </a:cubicBezTo>
                  <a:cubicBezTo>
                    <a:pt x="550128" y="142793"/>
                    <a:pt x="580774" y="173439"/>
                    <a:pt x="603561" y="209674"/>
                  </a:cubicBezTo>
                  <a:lnTo>
                    <a:pt x="456124" y="254784"/>
                  </a:lnTo>
                  <a:cubicBezTo>
                    <a:pt x="487050" y="281813"/>
                    <a:pt x="504803" y="320877"/>
                    <a:pt x="504825" y="361950"/>
                  </a:cubicBezTo>
                  <a:cubicBezTo>
                    <a:pt x="504825" y="365027"/>
                    <a:pt x="504558" y="368027"/>
                    <a:pt x="504368" y="371056"/>
                  </a:cubicBezTo>
                  <a:lnTo>
                    <a:pt x="636842" y="284121"/>
                  </a:lnTo>
                  <a:cubicBezTo>
                    <a:pt x="679905" y="435811"/>
                    <a:pt x="591845" y="593689"/>
                    <a:pt x="440156" y="636753"/>
                  </a:cubicBezTo>
                  <a:cubicBezTo>
                    <a:pt x="427575" y="640324"/>
                    <a:pt x="414763" y="643027"/>
                    <a:pt x="401812" y="6448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11439402" y="310874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04775" y="0"/>
                  </a:moveTo>
                  <a:cubicBezTo>
                    <a:pt x="46910" y="0"/>
                    <a:pt x="0" y="46910"/>
                    <a:pt x="0" y="104775"/>
                  </a:cubicBezTo>
                  <a:cubicBezTo>
                    <a:pt x="0" y="162640"/>
                    <a:pt x="46910" y="209550"/>
                    <a:pt x="104775" y="209550"/>
                  </a:cubicBezTo>
                  <a:cubicBezTo>
                    <a:pt x="162640" y="209550"/>
                    <a:pt x="209550" y="162640"/>
                    <a:pt x="209550" y="104775"/>
                  </a:cubicBezTo>
                  <a:cubicBezTo>
                    <a:pt x="209487" y="46935"/>
                    <a:pt x="162615" y="63"/>
                    <a:pt x="104775" y="0"/>
                  </a:cubicBezTo>
                  <a:close/>
                  <a:moveTo>
                    <a:pt x="104775" y="152400"/>
                  </a:moveTo>
                  <a:cubicBezTo>
                    <a:pt x="78473" y="152400"/>
                    <a:pt x="57150" y="131077"/>
                    <a:pt x="57150" y="104775"/>
                  </a:cubicBezTo>
                  <a:cubicBezTo>
                    <a:pt x="57150" y="78473"/>
                    <a:pt x="78473" y="57150"/>
                    <a:pt x="104775" y="57150"/>
                  </a:cubicBezTo>
                  <a:cubicBezTo>
                    <a:pt x="131077" y="57150"/>
                    <a:pt x="152400" y="78473"/>
                    <a:pt x="152400" y="104775"/>
                  </a:cubicBezTo>
                  <a:cubicBezTo>
                    <a:pt x="152369" y="131065"/>
                    <a:pt x="131065" y="152369"/>
                    <a:pt x="104775" y="1524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592" name="Google Shape;592;p17"/>
          <p:cNvSpPr>
            <a:spLocks noGrp="1"/>
          </p:cNvSpPr>
          <p:nvPr>
            <p:ph type="pic" idx="2"/>
          </p:nvPr>
        </p:nvSpPr>
        <p:spPr>
          <a:xfrm>
            <a:off x="183564" y="203050"/>
            <a:ext cx="7116560" cy="3123475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9"/>
          <p:cNvSpPr/>
          <p:nvPr/>
        </p:nvSpPr>
        <p:spPr>
          <a:xfrm>
            <a:off x="5772880" y="3348"/>
            <a:ext cx="6425922" cy="6854652"/>
          </a:xfrm>
          <a:custGeom>
            <a:avLst/>
            <a:gdLst/>
            <a:ahLst/>
            <a:cxnLst/>
            <a:rect l="l" t="t" r="r" b="b"/>
            <a:pathLst>
              <a:path w="6425922" h="6854652" extrusionOk="0">
                <a:moveTo>
                  <a:pt x="1884904" y="0"/>
                </a:moveTo>
                <a:lnTo>
                  <a:pt x="2183398" y="0"/>
                </a:lnTo>
                <a:lnTo>
                  <a:pt x="6000541" y="0"/>
                </a:lnTo>
                <a:lnTo>
                  <a:pt x="6091813" y="0"/>
                </a:lnTo>
                <a:lnTo>
                  <a:pt x="6250074" y="0"/>
                </a:lnTo>
                <a:lnTo>
                  <a:pt x="6413361" y="0"/>
                </a:lnTo>
                <a:lnTo>
                  <a:pt x="6422572" y="0"/>
                </a:lnTo>
                <a:lnTo>
                  <a:pt x="6425922" y="0"/>
                </a:lnTo>
                <a:lnTo>
                  <a:pt x="6425922" y="6854652"/>
                </a:lnTo>
                <a:lnTo>
                  <a:pt x="6422572" y="6854652"/>
                </a:lnTo>
                <a:lnTo>
                  <a:pt x="4529294" y="6854652"/>
                </a:lnTo>
                <a:lnTo>
                  <a:pt x="4365171" y="6854652"/>
                </a:lnTo>
                <a:lnTo>
                  <a:pt x="4206909" y="6854652"/>
                </a:lnTo>
                <a:lnTo>
                  <a:pt x="4115637" y="6854652"/>
                </a:lnTo>
                <a:lnTo>
                  <a:pt x="2183398" y="6854652"/>
                </a:lnTo>
                <a:lnTo>
                  <a:pt x="0" y="685465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7000">
                <a:schemeClr val="bg2"/>
              </a:gs>
            </a:gsLst>
            <a:lin ang="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grpSp>
        <p:nvGrpSpPr>
          <p:cNvPr id="598" name="Google Shape;598;p19"/>
          <p:cNvGrpSpPr/>
          <p:nvPr/>
        </p:nvGrpSpPr>
        <p:grpSpPr>
          <a:xfrm>
            <a:off x="862117" y="1000562"/>
            <a:ext cx="3824651" cy="1292881"/>
            <a:chOff x="8341362" y="747145"/>
            <a:chExt cx="3824651" cy="1292881"/>
          </a:xfrm>
        </p:grpSpPr>
        <p:sp>
          <p:nvSpPr>
            <p:cNvPr id="599" name="Google Shape;599;p19"/>
            <p:cNvSpPr txBox="1"/>
            <p:nvPr/>
          </p:nvSpPr>
          <p:spPr>
            <a:xfrm>
              <a:off x="8341362" y="1085959"/>
              <a:ext cx="3824651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u="none" strike="noStrike" cap="none" dirty="0">
                  <a:solidFill>
                    <a:srgbClr val="0E2940"/>
                  </a:solidFill>
                  <a:latin typeface="Helvetica" pitchFamily="2" charset="0"/>
                  <a:ea typeface="Montserrat Black"/>
                  <a:cs typeface="Montserrat Black"/>
                  <a:sym typeface="Montserrat Black"/>
                </a:rPr>
                <a:t>THE POSSIBILITIES ARE ENDLESS</a:t>
              </a:r>
              <a:endParaRPr sz="1400" b="1" u="none" strike="noStrike" cap="none" dirty="0">
                <a:solidFill>
                  <a:srgbClr val="000000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600" name="Google Shape;600;p19"/>
            <p:cNvSpPr txBox="1"/>
            <p:nvPr/>
          </p:nvSpPr>
          <p:spPr>
            <a:xfrm>
              <a:off x="8341362" y="747145"/>
              <a:ext cx="3700671" cy="323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u="none" strike="noStrike" cap="none" dirty="0">
                  <a:solidFill>
                    <a:schemeClr val="accent1"/>
                  </a:solidFill>
                  <a:latin typeface="HELVETICA LIGHT" panose="020B0403020202020204" pitchFamily="34" charset="0"/>
                  <a:ea typeface="Poppins"/>
                  <a:cs typeface="Poppins" pitchFamily="2" charset="77"/>
                  <a:sym typeface="Poppins"/>
                </a:rPr>
                <a:t>CX Technology</a:t>
              </a:r>
              <a:endParaRPr b="1" dirty="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</p:grpSp>
      <p:sp>
        <p:nvSpPr>
          <p:cNvPr id="601" name="Google Shape;601;p19"/>
          <p:cNvSpPr txBox="1"/>
          <p:nvPr/>
        </p:nvSpPr>
        <p:spPr>
          <a:xfrm>
            <a:off x="847934" y="2503871"/>
            <a:ext cx="333861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i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not car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cars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carso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in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pulvinarl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porto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Cars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  <p:grpSp>
        <p:nvGrpSpPr>
          <p:cNvPr id="602" name="Google Shape;602;p19"/>
          <p:cNvGrpSpPr/>
          <p:nvPr/>
        </p:nvGrpSpPr>
        <p:grpSpPr>
          <a:xfrm>
            <a:off x="9986633" y="1195806"/>
            <a:ext cx="1349614" cy="1349614"/>
            <a:chOff x="9371436" y="2753383"/>
            <a:chExt cx="1349614" cy="1349614"/>
          </a:xfrm>
        </p:grpSpPr>
        <p:sp>
          <p:nvSpPr>
            <p:cNvPr id="603" name="Google Shape;603;p19"/>
            <p:cNvSpPr/>
            <p:nvPr/>
          </p:nvSpPr>
          <p:spPr>
            <a:xfrm>
              <a:off x="9371436" y="2753383"/>
              <a:ext cx="1349614" cy="134961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dist="190500" dir="2700000" algn="tl" rotWithShape="0">
                <a:srgbClr val="000000">
                  <a:alpha val="431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grpSp>
          <p:nvGrpSpPr>
            <p:cNvPr id="604" name="Google Shape;604;p19"/>
            <p:cNvGrpSpPr/>
            <p:nvPr/>
          </p:nvGrpSpPr>
          <p:grpSpPr>
            <a:xfrm>
              <a:off x="9544396" y="2926343"/>
              <a:ext cx="1003695" cy="1003695"/>
              <a:chOff x="6191581" y="1427054"/>
              <a:chExt cx="1003695" cy="1003695"/>
            </a:xfrm>
          </p:grpSpPr>
          <p:grpSp>
            <p:nvGrpSpPr>
              <p:cNvPr id="605" name="Google Shape;605;p19"/>
              <p:cNvGrpSpPr/>
              <p:nvPr/>
            </p:nvGrpSpPr>
            <p:grpSpPr>
              <a:xfrm>
                <a:off x="6191581" y="1427054"/>
                <a:ext cx="1003695" cy="1003695"/>
                <a:chOff x="6572250" y="2914650"/>
                <a:chExt cx="904875" cy="904875"/>
              </a:xfrm>
            </p:grpSpPr>
            <p:sp>
              <p:nvSpPr>
                <p:cNvPr id="606" name="Google Shape;606;p19"/>
                <p:cNvSpPr/>
                <p:nvPr/>
              </p:nvSpPr>
              <p:spPr>
                <a:xfrm>
                  <a:off x="6572250" y="2914650"/>
                  <a:ext cx="904875" cy="904875"/>
                </a:xfrm>
                <a:prstGeom prst="ellipse">
                  <a:avLst/>
                </a:prstGeom>
                <a:noFill/>
                <a:ln w="57150" cap="flat" cmpd="sng">
                  <a:solidFill>
                    <a:srgbClr val="D8D8D8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u="none" strike="noStrike" cap="none" dirty="0">
                    <a:solidFill>
                      <a:schemeClr val="lt1"/>
                    </a:solidFill>
                    <a:latin typeface="Helvetica Light" panose="020B0403020202020204" pitchFamily="34" charset="0"/>
                    <a:ea typeface="Century Gothic"/>
                    <a:cs typeface="Poppins" pitchFamily="2" charset="77"/>
                    <a:sym typeface="Century Gothic"/>
                  </a:endParaRPr>
                </a:p>
              </p:txBody>
            </p:sp>
            <p:sp>
              <p:nvSpPr>
                <p:cNvPr id="607" name="Google Shape;607;p19"/>
                <p:cNvSpPr/>
                <p:nvPr/>
              </p:nvSpPr>
              <p:spPr>
                <a:xfrm>
                  <a:off x="6572250" y="2914650"/>
                  <a:ext cx="904875" cy="904875"/>
                </a:xfrm>
                <a:prstGeom prst="arc">
                  <a:avLst>
                    <a:gd name="adj1" fmla="val 16200000"/>
                    <a:gd name="adj2" fmla="val 10822787"/>
                  </a:avLst>
                </a:prstGeom>
                <a:noFill/>
                <a:ln w="57150" cap="flat" cmpd="sng">
                  <a:solidFill>
                    <a:schemeClr val="accent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u="none" strike="noStrike" cap="none" dirty="0">
                    <a:solidFill>
                      <a:schemeClr val="lt1"/>
                    </a:solidFill>
                    <a:latin typeface="Helvetica Light" panose="020B0403020202020204" pitchFamily="34" charset="0"/>
                    <a:ea typeface="Century Gothic"/>
                    <a:cs typeface="Poppins" pitchFamily="2" charset="77"/>
                    <a:sym typeface="Century Gothic"/>
                  </a:endParaRPr>
                </a:p>
              </p:txBody>
            </p:sp>
          </p:grpSp>
          <p:sp>
            <p:nvSpPr>
              <p:cNvPr id="608" name="Google Shape;608;p19"/>
              <p:cNvSpPr txBox="1"/>
              <p:nvPr/>
            </p:nvSpPr>
            <p:spPr>
              <a:xfrm>
                <a:off x="6246868" y="1768656"/>
                <a:ext cx="89312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1" u="none" strike="noStrike" cap="none" dirty="0">
                    <a:solidFill>
                      <a:srgbClr val="0E2940"/>
                    </a:solidFill>
                    <a:latin typeface="Helvetica" pitchFamily="2" charset="0"/>
                    <a:ea typeface="Montserrat Black"/>
                    <a:cs typeface="Montserrat Black"/>
                    <a:sym typeface="Montserrat Black"/>
                  </a:rPr>
                  <a:t>75%</a:t>
                </a:r>
                <a:endParaRPr sz="1800" b="1" u="none" strike="noStrike" cap="none" dirty="0">
                  <a:solidFill>
                    <a:srgbClr val="0E2940"/>
                  </a:solidFill>
                  <a:latin typeface="Helvetica" pitchFamily="2" charset="0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</p:grpSp>
      <p:grpSp>
        <p:nvGrpSpPr>
          <p:cNvPr id="609" name="Google Shape;609;p19"/>
          <p:cNvGrpSpPr/>
          <p:nvPr/>
        </p:nvGrpSpPr>
        <p:grpSpPr>
          <a:xfrm>
            <a:off x="9986633" y="3931671"/>
            <a:ext cx="1349614" cy="1349614"/>
            <a:chOff x="5383636" y="2867599"/>
            <a:chExt cx="1349614" cy="1349614"/>
          </a:xfrm>
        </p:grpSpPr>
        <p:sp>
          <p:nvSpPr>
            <p:cNvPr id="610" name="Google Shape;610;p19"/>
            <p:cNvSpPr/>
            <p:nvPr/>
          </p:nvSpPr>
          <p:spPr>
            <a:xfrm>
              <a:off x="5383636" y="2867599"/>
              <a:ext cx="1349614" cy="134961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228600" dist="190500" dir="2700000" algn="tl" rotWithShape="0">
                <a:srgbClr val="000000">
                  <a:alpha val="431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grpSp>
          <p:nvGrpSpPr>
            <p:cNvPr id="611" name="Google Shape;611;p19"/>
            <p:cNvGrpSpPr/>
            <p:nvPr/>
          </p:nvGrpSpPr>
          <p:grpSpPr>
            <a:xfrm>
              <a:off x="5556596" y="3040559"/>
              <a:ext cx="1003695" cy="1003695"/>
              <a:chOff x="6191581" y="1427054"/>
              <a:chExt cx="1003695" cy="1003695"/>
            </a:xfrm>
          </p:grpSpPr>
          <p:grpSp>
            <p:nvGrpSpPr>
              <p:cNvPr id="612" name="Google Shape;612;p19"/>
              <p:cNvGrpSpPr/>
              <p:nvPr/>
            </p:nvGrpSpPr>
            <p:grpSpPr>
              <a:xfrm>
                <a:off x="6191581" y="1427054"/>
                <a:ext cx="1003695" cy="1003695"/>
                <a:chOff x="6572250" y="2914650"/>
                <a:chExt cx="904875" cy="904875"/>
              </a:xfrm>
            </p:grpSpPr>
            <p:sp>
              <p:nvSpPr>
                <p:cNvPr id="613" name="Google Shape;613;p19"/>
                <p:cNvSpPr/>
                <p:nvPr/>
              </p:nvSpPr>
              <p:spPr>
                <a:xfrm>
                  <a:off x="6572250" y="2914650"/>
                  <a:ext cx="904875" cy="904875"/>
                </a:xfrm>
                <a:prstGeom prst="ellipse">
                  <a:avLst/>
                </a:prstGeom>
                <a:noFill/>
                <a:ln w="57150" cap="flat" cmpd="sng">
                  <a:solidFill>
                    <a:srgbClr val="D8D8D8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u="none" strike="noStrike" cap="none" dirty="0">
                    <a:solidFill>
                      <a:schemeClr val="lt1"/>
                    </a:solidFill>
                    <a:latin typeface="Helvetica Light" panose="020B0403020202020204" pitchFamily="34" charset="0"/>
                    <a:ea typeface="Century Gothic"/>
                    <a:cs typeface="Poppins" pitchFamily="2" charset="77"/>
                    <a:sym typeface="Century Gothic"/>
                  </a:endParaRPr>
                </a:p>
              </p:txBody>
            </p:sp>
            <p:sp>
              <p:nvSpPr>
                <p:cNvPr id="614" name="Google Shape;614;p19"/>
                <p:cNvSpPr/>
                <p:nvPr/>
              </p:nvSpPr>
              <p:spPr>
                <a:xfrm>
                  <a:off x="6572250" y="2914650"/>
                  <a:ext cx="904875" cy="904875"/>
                </a:xfrm>
                <a:prstGeom prst="arc">
                  <a:avLst>
                    <a:gd name="adj1" fmla="val 16200000"/>
                    <a:gd name="adj2" fmla="val 12876506"/>
                  </a:avLst>
                </a:prstGeom>
                <a:noFill/>
                <a:ln w="57150" cap="flat" cmpd="sng">
                  <a:solidFill>
                    <a:schemeClr val="accent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u="none" strike="noStrike" cap="none" dirty="0">
                    <a:solidFill>
                      <a:schemeClr val="lt1"/>
                    </a:solidFill>
                    <a:latin typeface="Helvetica Light" panose="020B0403020202020204" pitchFamily="34" charset="0"/>
                    <a:ea typeface="Century Gothic"/>
                    <a:cs typeface="Poppins" pitchFamily="2" charset="77"/>
                    <a:sym typeface="Century Gothic"/>
                  </a:endParaRPr>
                </a:p>
              </p:txBody>
            </p:sp>
          </p:grpSp>
          <p:sp>
            <p:nvSpPr>
              <p:cNvPr id="615" name="Google Shape;615;p19"/>
              <p:cNvSpPr txBox="1"/>
              <p:nvPr/>
            </p:nvSpPr>
            <p:spPr>
              <a:xfrm>
                <a:off x="6246868" y="1778862"/>
                <a:ext cx="89312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1" u="none" strike="noStrike" cap="none" dirty="0">
                    <a:solidFill>
                      <a:srgbClr val="0E2940"/>
                    </a:solidFill>
                    <a:latin typeface="Helvetica" pitchFamily="2" charset="0"/>
                    <a:ea typeface="Montserrat Black"/>
                    <a:cs typeface="Montserrat Black"/>
                    <a:sym typeface="Montserrat Black"/>
                  </a:rPr>
                  <a:t>85%</a:t>
                </a:r>
                <a:endParaRPr sz="1800" b="1" u="none" strike="noStrike" cap="none" dirty="0">
                  <a:solidFill>
                    <a:srgbClr val="0E2940"/>
                  </a:solidFill>
                  <a:latin typeface="Helvetica" pitchFamily="2" charset="0"/>
                  <a:ea typeface="Montserrat Black"/>
                  <a:cs typeface="Montserrat Black"/>
                  <a:sym typeface="Montserrat Black"/>
                </a:endParaRPr>
              </a:p>
            </p:txBody>
          </p:sp>
        </p:grpSp>
      </p:grpSp>
      <p:sp>
        <p:nvSpPr>
          <p:cNvPr id="616" name="Google Shape;616;p19"/>
          <p:cNvSpPr txBox="1"/>
          <p:nvPr/>
        </p:nvSpPr>
        <p:spPr>
          <a:xfrm>
            <a:off x="9832527" y="2628071"/>
            <a:ext cx="165782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u="none" strike="noStrike" cap="none" dirty="0">
                <a:solidFill>
                  <a:schemeClr val="lt1"/>
                </a:solidFill>
                <a:latin typeface="Helvetica" pitchFamily="2" charset="0"/>
                <a:ea typeface="Poppins SemiBold"/>
                <a:cs typeface="Poppins SemiBold"/>
                <a:sym typeface="Poppins SemiBold"/>
              </a:rPr>
              <a:t>Simple Text Here</a:t>
            </a:r>
            <a:endParaRPr sz="1200" b="1" u="none" strike="noStrike" cap="none" dirty="0">
              <a:solidFill>
                <a:srgbClr val="000000"/>
              </a:solidFill>
              <a:latin typeface="Helvetica" pitchFamily="2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17" name="Google Shape;617;p19"/>
          <p:cNvSpPr txBox="1"/>
          <p:nvPr/>
        </p:nvSpPr>
        <p:spPr>
          <a:xfrm>
            <a:off x="9832527" y="5389300"/>
            <a:ext cx="165782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u="none" strike="noStrike" cap="none" dirty="0">
                <a:solidFill>
                  <a:schemeClr val="lt1"/>
                </a:solidFill>
                <a:latin typeface="Helvetica" pitchFamily="2" charset="0"/>
                <a:ea typeface="Poppins SemiBold"/>
                <a:cs typeface="Poppins SemiBold"/>
                <a:sym typeface="Poppins SemiBold"/>
              </a:rPr>
              <a:t>Simple Text Here</a:t>
            </a:r>
            <a:endParaRPr sz="1200" b="1" u="none" strike="noStrike" cap="none" dirty="0">
              <a:solidFill>
                <a:srgbClr val="000000"/>
              </a:solidFill>
              <a:latin typeface="Helvetica" pitchFamily="2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18" name="Google Shape;618;p19"/>
          <p:cNvSpPr>
            <a:spLocks noGrp="1"/>
          </p:cNvSpPr>
          <p:nvPr>
            <p:ph type="pic" idx="4"/>
          </p:nvPr>
        </p:nvSpPr>
        <p:spPr>
          <a:xfrm>
            <a:off x="5217113" y="1002050"/>
            <a:ext cx="4239175" cy="2132595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9" name="Google Shape;619;p19"/>
          <p:cNvSpPr>
            <a:spLocks noGrp="1"/>
          </p:cNvSpPr>
          <p:nvPr>
            <p:ph type="pic" idx="3"/>
          </p:nvPr>
        </p:nvSpPr>
        <p:spPr>
          <a:xfrm>
            <a:off x="4626288" y="3725586"/>
            <a:ext cx="4239174" cy="2131852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0" name="Google Shape;620;p19"/>
          <p:cNvSpPr txBox="1"/>
          <p:nvPr/>
        </p:nvSpPr>
        <p:spPr>
          <a:xfrm>
            <a:off x="847934" y="4568240"/>
            <a:ext cx="285229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i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not car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cars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carso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in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sed.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0401" y="1759857"/>
            <a:ext cx="7112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4932" y="5544003"/>
            <a:ext cx="8128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389" y="5514975"/>
            <a:ext cx="7874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68585" y="5518603"/>
            <a:ext cx="66040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92385" y="4449082"/>
            <a:ext cx="812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38057" y="699407"/>
            <a:ext cx="939800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64440" y="581478"/>
            <a:ext cx="7620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73007" y="5540375"/>
            <a:ext cx="9398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619926" y="594178"/>
            <a:ext cx="91440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2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96430" y="5538107"/>
            <a:ext cx="6350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842453" y="4452257"/>
            <a:ext cx="68580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2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510815" y="661307"/>
            <a:ext cx="431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26" descr="Ico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840764" y="3116035"/>
            <a:ext cx="91440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2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912430" y="1837871"/>
            <a:ext cx="9144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2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102021" y="4350657"/>
            <a:ext cx="508000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2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166429" y="5582103"/>
            <a:ext cx="457200" cy="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2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256815" y="556350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2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575801" y="5540829"/>
            <a:ext cx="7112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2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741482" y="5464629"/>
            <a:ext cx="93980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2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345715" y="4541157"/>
            <a:ext cx="508000" cy="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2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654395" y="4452257"/>
            <a:ext cx="10160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26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9486901" y="3069771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6" descr="Logo&#10;&#10;Description automatically generated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117849" y="4368800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26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0619926" y="1848757"/>
            <a:ext cx="914400" cy="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26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0843081" y="309970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6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170637" y="3099707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26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256815" y="1963057"/>
            <a:ext cx="6858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6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80569" y="4419600"/>
            <a:ext cx="762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26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9633859" y="4350657"/>
            <a:ext cx="55880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6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785255" y="4406900"/>
            <a:ext cx="889000" cy="78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26"/>
          <p:cNvSpPr txBox="1"/>
          <p:nvPr/>
        </p:nvSpPr>
        <p:spPr>
          <a:xfrm>
            <a:off x="621389" y="700173"/>
            <a:ext cx="442620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u="none" strike="noStrike" cap="none" dirty="0">
                <a:solidFill>
                  <a:schemeClr val="accent2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ICON RESOURCES</a:t>
            </a:r>
            <a:endParaRPr sz="1400" b="1" u="none" strike="noStrike" cap="none" dirty="0">
              <a:solidFill>
                <a:srgbClr val="000000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66" name="Google Shape;666;p26"/>
          <p:cNvSpPr txBox="1"/>
          <p:nvPr/>
        </p:nvSpPr>
        <p:spPr>
          <a:xfrm>
            <a:off x="621390" y="1244459"/>
            <a:ext cx="37709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u="none" strike="noStrike" cap="none" dirty="0">
                <a:solidFill>
                  <a:srgbClr val="0E29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Copy and paste these icons anywhere you need them in your presentation deck</a:t>
            </a:r>
            <a:endParaRPr sz="1400" u="none" strike="noStrike" cap="none" dirty="0">
              <a:solidFill>
                <a:srgbClr val="000000"/>
              </a:solidFill>
              <a:latin typeface="Helvetica" pitchFamily="2" charset="0"/>
              <a:sym typeface="Arial"/>
            </a:endParaRPr>
          </a:p>
        </p:txBody>
      </p: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rgbClr val="FAFCFE"/>
            </a:gs>
            <a:gs pos="100000">
              <a:srgbClr val="CDDEF6"/>
            </a:gs>
          </a:gsLst>
          <a:lin ang="5400000" scaled="0"/>
        </a:gradFill>
        <a:effectLst/>
      </p:bgPr>
    </p:bg>
    <p:spTree>
      <p:nvGrpSpPr>
        <p:cNvPr id="1" name="Shape 364">
          <a:extLst>
            <a:ext uri="{FF2B5EF4-FFF2-40B4-BE49-F238E27FC236}">
              <a16:creationId xmlns:a16="http://schemas.microsoft.com/office/drawing/2014/main" id="{2574476A-9EE0-99C0-FEF2-E827FD26E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3">
            <a:extLst>
              <a:ext uri="{FF2B5EF4-FFF2-40B4-BE49-F238E27FC236}">
                <a16:creationId xmlns:a16="http://schemas.microsoft.com/office/drawing/2014/main" id="{FD9726B7-9F25-D448-FF7E-7CD0186ABFBF}"/>
              </a:ext>
            </a:extLst>
          </p:cNvPr>
          <p:cNvSpPr txBox="1"/>
          <p:nvPr/>
        </p:nvSpPr>
        <p:spPr>
          <a:xfrm>
            <a:off x="829667" y="916437"/>
            <a:ext cx="10192559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u="none" strike="noStrike" cap="none" dirty="0">
                <a:solidFill>
                  <a:schemeClr val="accent3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Success Story</a:t>
            </a:r>
          </a:p>
        </p:txBody>
      </p:sp>
      <p:sp>
        <p:nvSpPr>
          <p:cNvPr id="367" name="Google Shape;367;p23">
            <a:extLst>
              <a:ext uri="{FF2B5EF4-FFF2-40B4-BE49-F238E27FC236}">
                <a16:creationId xmlns:a16="http://schemas.microsoft.com/office/drawing/2014/main" id="{C22251D2-6B40-1885-2762-31D5928706CB}"/>
              </a:ext>
            </a:extLst>
          </p:cNvPr>
          <p:cNvSpPr txBox="1"/>
          <p:nvPr/>
        </p:nvSpPr>
        <p:spPr>
          <a:xfrm>
            <a:off x="829667" y="1918749"/>
            <a:ext cx="7993057" cy="2934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D2F51"/>
              </a:buClr>
              <a:buSzPts val="1600"/>
            </a:pPr>
            <a:r>
              <a:rPr lang="en-US" sz="18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Over the last quarter, we focused on improving the handoff between our BDC and sales floor. We aligned both teams on shared goals, simplified the process, and introduced real-time reporting to keep everything on track. This helped reduce confusion and made it easier to spot bottlenecks early.</a:t>
            </a:r>
          </a:p>
          <a:p>
            <a: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D2F51"/>
              </a:buClr>
              <a:buSzPts val="1600"/>
            </a:pPr>
            <a:endParaRPr lang="en-US" sz="1800" u="none" strike="noStrike" cap="none" dirty="0">
              <a:solidFill>
                <a:srgbClr val="0D2F51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  <a:p>
            <a: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D2F51"/>
              </a:buClr>
              <a:buSzPts val="1600"/>
            </a:pPr>
            <a:r>
              <a:rPr lang="en-US" sz="18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As a result, response times dropped by 35%, and we saw a solid lift in close rates. The customer experience also improved, thanks to faster follow-up and clearer communication. Our next step is to roll this process out across all stores and continue fine-tuning it based on what we’ve learned.</a:t>
            </a:r>
          </a:p>
        </p:txBody>
      </p:sp>
    </p:spTree>
    <p:extLst>
      <p:ext uri="{BB962C8B-B14F-4D97-AF65-F5344CB8AC3E}">
        <p14:creationId xmlns:p14="http://schemas.microsoft.com/office/powerpoint/2010/main" val="330213527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6"/>
          <p:cNvSpPr>
            <a:spLocks noGrp="1"/>
          </p:cNvSpPr>
          <p:nvPr>
            <p:ph type="pic" idx="2"/>
          </p:nvPr>
        </p:nvSpPr>
        <p:spPr>
          <a:xfrm>
            <a:off x="4752109" y="-2171"/>
            <a:ext cx="7438712" cy="6854650"/>
          </a:xfrm>
          <a:prstGeom prst="rect">
            <a:avLst/>
          </a:prstGeom>
          <a:pattFill prst="lgCheck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4" name="Google Shape;244;p16"/>
          <p:cNvSpPr/>
          <p:nvPr/>
        </p:nvSpPr>
        <p:spPr>
          <a:xfrm>
            <a:off x="0" y="-7691"/>
            <a:ext cx="7795846" cy="6858000"/>
          </a:xfrm>
          <a:custGeom>
            <a:avLst/>
            <a:gdLst/>
            <a:ahLst/>
            <a:cxnLst/>
            <a:rect l="l" t="t" r="r" b="b"/>
            <a:pathLst>
              <a:path w="7795846" h="6858000" extrusionOk="0">
                <a:moveTo>
                  <a:pt x="7520849" y="3405212"/>
                </a:moveTo>
                <a:lnTo>
                  <a:pt x="4797746" y="6860170"/>
                </a:lnTo>
                <a:lnTo>
                  <a:pt x="5520" y="6860170"/>
                </a:lnTo>
                <a:lnTo>
                  <a:pt x="5520" y="5520"/>
                </a:lnTo>
                <a:lnTo>
                  <a:pt x="6075562" y="5520"/>
                </a:lnTo>
                <a:cubicBezTo>
                  <a:pt x="6115755" y="44876"/>
                  <a:pt x="6153436" y="85906"/>
                  <a:pt x="6188606" y="131124"/>
                </a:cubicBezTo>
                <a:lnTo>
                  <a:pt x="7521687" y="1822596"/>
                </a:lnTo>
                <a:cubicBezTo>
                  <a:pt x="7886777" y="2286495"/>
                  <a:pt x="7886777" y="2940476"/>
                  <a:pt x="7520849" y="3405212"/>
                </a:cubicBezTo>
                <a:close/>
              </a:path>
            </a:pathLst>
          </a:custGeom>
          <a:gradFill>
            <a:gsLst>
              <a:gs pos="0">
                <a:srgbClr val="0B151F"/>
              </a:gs>
              <a:gs pos="8000">
                <a:srgbClr val="0B151F"/>
              </a:gs>
              <a:gs pos="100000">
                <a:srgbClr val="0E2940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grpSp>
        <p:nvGrpSpPr>
          <p:cNvPr id="245" name="Google Shape;245;p16"/>
          <p:cNvGrpSpPr/>
          <p:nvPr/>
        </p:nvGrpSpPr>
        <p:grpSpPr>
          <a:xfrm>
            <a:off x="767084" y="2193314"/>
            <a:ext cx="6133867" cy="1360575"/>
            <a:chOff x="767084" y="2677937"/>
            <a:chExt cx="6133867" cy="1360575"/>
          </a:xfrm>
        </p:grpSpPr>
        <p:sp>
          <p:nvSpPr>
            <p:cNvPr id="246" name="Google Shape;246;p16"/>
            <p:cNvSpPr txBox="1"/>
            <p:nvPr/>
          </p:nvSpPr>
          <p:spPr>
            <a:xfrm>
              <a:off x="767084" y="2677937"/>
              <a:ext cx="613386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lang="en-US" sz="6000" b="1" u="none" strike="noStrike" cap="none" dirty="0">
                  <a:solidFill>
                    <a:schemeClr val="lt1"/>
                  </a:solidFill>
                  <a:latin typeface="Helvetica" pitchFamily="2" charset="0"/>
                  <a:ea typeface="Montserrat Black"/>
                  <a:cs typeface="Montserrat Black"/>
                  <a:sym typeface="Montserrat Black"/>
                </a:rPr>
                <a:t>BREAK</a:t>
              </a:r>
              <a:r>
                <a:rPr lang="en-US" sz="6000" b="1" u="none" strike="noStrike" cap="none" dirty="0">
                  <a:solidFill>
                    <a:srgbClr val="B0D0F3"/>
                  </a:solidFill>
                  <a:latin typeface="Helvetica" pitchFamily="2" charset="0"/>
                  <a:ea typeface="Montserrat Black"/>
                  <a:cs typeface="Montserrat Black"/>
                  <a:sym typeface="Montserrat Black"/>
                </a:rPr>
                <a:t>SLIDE</a:t>
              </a:r>
              <a:endParaRPr dirty="0">
                <a:latin typeface="Helvetica" pitchFamily="2" charset="0"/>
              </a:endParaRPr>
            </a:p>
          </p:txBody>
        </p:sp>
        <p:sp>
          <p:nvSpPr>
            <p:cNvPr id="247" name="Google Shape;247;p16"/>
            <p:cNvSpPr txBox="1"/>
            <p:nvPr/>
          </p:nvSpPr>
          <p:spPr>
            <a:xfrm>
              <a:off x="767084" y="3669180"/>
              <a:ext cx="60801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u="none" strike="noStrike" cap="none" dirty="0">
                  <a:solidFill>
                    <a:schemeClr val="lt1"/>
                  </a:solidFill>
                  <a:latin typeface="Helvetica" pitchFamily="2" charset="0"/>
                  <a:ea typeface="Poppins Medium"/>
                  <a:cs typeface="Poppins Medium"/>
                  <a:sym typeface="Poppins Medium"/>
                </a:rPr>
                <a:t>Modern Retailing Conference</a:t>
              </a:r>
              <a:endParaRPr sz="1800" u="none" strike="noStrike" cap="none" dirty="0">
                <a:solidFill>
                  <a:schemeClr val="lt1"/>
                </a:solidFill>
                <a:latin typeface="Helvetica" pitchFamily="2" charset="0"/>
                <a:ea typeface="Poppins Medium"/>
                <a:cs typeface="Poppins Medium"/>
                <a:sym typeface="Poppins Medium"/>
              </a:endParaRPr>
            </a:p>
          </p:txBody>
        </p:sp>
      </p:grpSp>
      <p:grpSp>
        <p:nvGrpSpPr>
          <p:cNvPr id="248" name="Google Shape;248;p16"/>
          <p:cNvGrpSpPr/>
          <p:nvPr/>
        </p:nvGrpSpPr>
        <p:grpSpPr>
          <a:xfrm>
            <a:off x="541030" y="6117457"/>
            <a:ext cx="747544" cy="220534"/>
            <a:chOff x="634004" y="507206"/>
            <a:chExt cx="747544" cy="220534"/>
          </a:xfrm>
        </p:grpSpPr>
        <p:sp>
          <p:nvSpPr>
            <p:cNvPr id="249" name="Google Shape;249;p16"/>
            <p:cNvSpPr/>
            <p:nvPr/>
          </p:nvSpPr>
          <p:spPr>
            <a:xfrm rot="-5400000">
              <a:off x="634003" y="586483"/>
              <a:ext cx="62150" cy="62148"/>
            </a:xfrm>
            <a:custGeom>
              <a:avLst/>
              <a:gdLst/>
              <a:ahLst/>
              <a:cxnLst/>
              <a:rect l="l" t="t" r="r" b="b"/>
              <a:pathLst>
                <a:path w="117673" h="117673" extrusionOk="0">
                  <a:moveTo>
                    <a:pt x="117808" y="58971"/>
                  </a:moveTo>
                  <a:cubicBezTo>
                    <a:pt x="117808" y="91466"/>
                    <a:pt x="91466" y="117808"/>
                    <a:pt x="58971" y="117808"/>
                  </a:cubicBezTo>
                  <a:cubicBezTo>
                    <a:pt x="26476" y="117808"/>
                    <a:pt x="134" y="91466"/>
                    <a:pt x="134" y="58971"/>
                  </a:cubicBezTo>
                  <a:cubicBezTo>
                    <a:pt x="134" y="26476"/>
                    <a:pt x="26476" y="134"/>
                    <a:pt x="58971" y="134"/>
                  </a:cubicBezTo>
                  <a:cubicBezTo>
                    <a:pt x="91466" y="134"/>
                    <a:pt x="117808" y="26476"/>
                    <a:pt x="117808" y="58971"/>
                  </a:cubicBezTo>
                  <a:close/>
                </a:path>
              </a:pathLst>
            </a:custGeom>
            <a:solidFill>
              <a:srgbClr val="1C2F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250" name="Google Shape;250;p16"/>
            <p:cNvSpPr/>
            <p:nvPr/>
          </p:nvSpPr>
          <p:spPr>
            <a:xfrm rot="-5400000">
              <a:off x="897593" y="507207"/>
              <a:ext cx="220534" cy="220532"/>
            </a:xfrm>
            <a:custGeom>
              <a:avLst/>
              <a:gdLst/>
              <a:ahLst/>
              <a:cxnLst/>
              <a:rect l="l" t="t" r="r" b="b"/>
              <a:pathLst>
                <a:path w="214426" h="214427" extrusionOk="0">
                  <a:moveTo>
                    <a:pt x="214300" y="107217"/>
                  </a:moveTo>
                  <a:cubicBezTo>
                    <a:pt x="214300" y="166357"/>
                    <a:pt x="166357" y="214300"/>
                    <a:pt x="107217" y="214300"/>
                  </a:cubicBezTo>
                  <a:cubicBezTo>
                    <a:pt x="48077" y="214300"/>
                    <a:pt x="134" y="166357"/>
                    <a:pt x="134" y="107217"/>
                  </a:cubicBezTo>
                  <a:cubicBezTo>
                    <a:pt x="134" y="48077"/>
                    <a:pt x="48077" y="134"/>
                    <a:pt x="107217" y="134"/>
                  </a:cubicBezTo>
                  <a:cubicBezTo>
                    <a:pt x="166357" y="134"/>
                    <a:pt x="214300" y="48077"/>
                    <a:pt x="214300" y="107217"/>
                  </a:cubicBezTo>
                  <a:close/>
                </a:path>
              </a:pathLst>
            </a:custGeom>
            <a:solidFill>
              <a:srgbClr val="1C2F40">
                <a:alpha val="41568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251" name="Google Shape;251;p16"/>
            <p:cNvSpPr/>
            <p:nvPr/>
          </p:nvSpPr>
          <p:spPr>
            <a:xfrm rot="-5400000">
              <a:off x="976701" y="586483"/>
              <a:ext cx="62150" cy="62148"/>
            </a:xfrm>
            <a:custGeom>
              <a:avLst/>
              <a:gdLst/>
              <a:ahLst/>
              <a:cxnLst/>
              <a:rect l="l" t="t" r="r" b="b"/>
              <a:pathLst>
                <a:path w="117673" h="117673" extrusionOk="0">
                  <a:moveTo>
                    <a:pt x="117808" y="58971"/>
                  </a:moveTo>
                  <a:cubicBezTo>
                    <a:pt x="117808" y="91466"/>
                    <a:pt x="91466" y="117808"/>
                    <a:pt x="58971" y="117808"/>
                  </a:cubicBezTo>
                  <a:cubicBezTo>
                    <a:pt x="26476" y="117808"/>
                    <a:pt x="134" y="91466"/>
                    <a:pt x="134" y="58971"/>
                  </a:cubicBezTo>
                  <a:cubicBezTo>
                    <a:pt x="134" y="26476"/>
                    <a:pt x="26476" y="134"/>
                    <a:pt x="58971" y="134"/>
                  </a:cubicBezTo>
                  <a:cubicBezTo>
                    <a:pt x="91466" y="134"/>
                    <a:pt x="117808" y="26476"/>
                    <a:pt x="117808" y="58971"/>
                  </a:cubicBezTo>
                  <a:close/>
                </a:path>
              </a:pathLst>
            </a:custGeom>
            <a:solidFill>
              <a:schemeClr val="accent3">
                <a:alpha val="8392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 rot="-5400000">
              <a:off x="1319399" y="586483"/>
              <a:ext cx="62150" cy="62148"/>
            </a:xfrm>
            <a:custGeom>
              <a:avLst/>
              <a:gdLst/>
              <a:ahLst/>
              <a:cxnLst/>
              <a:rect l="l" t="t" r="r" b="b"/>
              <a:pathLst>
                <a:path w="117673" h="117673" extrusionOk="0">
                  <a:moveTo>
                    <a:pt x="117808" y="58971"/>
                  </a:moveTo>
                  <a:cubicBezTo>
                    <a:pt x="117808" y="91466"/>
                    <a:pt x="91466" y="117808"/>
                    <a:pt x="58971" y="117808"/>
                  </a:cubicBezTo>
                  <a:cubicBezTo>
                    <a:pt x="26476" y="117808"/>
                    <a:pt x="134" y="91466"/>
                    <a:pt x="134" y="58971"/>
                  </a:cubicBezTo>
                  <a:cubicBezTo>
                    <a:pt x="134" y="26476"/>
                    <a:pt x="26476" y="134"/>
                    <a:pt x="58971" y="134"/>
                  </a:cubicBezTo>
                  <a:cubicBezTo>
                    <a:pt x="91466" y="134"/>
                    <a:pt x="117808" y="26476"/>
                    <a:pt x="117808" y="58971"/>
                  </a:cubicBezTo>
                  <a:close/>
                </a:path>
              </a:pathLst>
            </a:custGeom>
            <a:solidFill>
              <a:srgbClr val="1C2F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>
            <a:off x="10965456" y="497508"/>
            <a:ext cx="685514" cy="685514"/>
            <a:chOff x="10916730" y="-1174009"/>
            <a:chExt cx="2497984" cy="2497984"/>
          </a:xfrm>
        </p:grpSpPr>
        <p:sp>
          <p:nvSpPr>
            <p:cNvPr id="254" name="Google Shape;254;p16"/>
            <p:cNvSpPr/>
            <p:nvPr/>
          </p:nvSpPr>
          <p:spPr>
            <a:xfrm>
              <a:off x="10916730" y="-1174009"/>
              <a:ext cx="2497984" cy="2497984"/>
            </a:xfrm>
            <a:prstGeom prst="ellipse">
              <a:avLst/>
            </a:prstGeom>
            <a:solidFill>
              <a:schemeClr val="accent3">
                <a:alpha val="2941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1187894" y="-902845"/>
              <a:ext cx="1955657" cy="1955657"/>
            </a:xfrm>
            <a:prstGeom prst="ellipse">
              <a:avLst/>
            </a:prstGeom>
            <a:solidFill>
              <a:schemeClr val="accent3">
                <a:alpha val="35294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11476332" y="-614407"/>
              <a:ext cx="1378781" cy="1378780"/>
            </a:xfrm>
            <a:prstGeom prst="ellipse">
              <a:avLst/>
            </a:prstGeom>
            <a:solidFill>
              <a:schemeClr val="accent3">
                <a:alpha val="6431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lt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sp>
        <p:nvSpPr>
          <p:cNvPr id="257" name="Google Shape;257;p16"/>
          <p:cNvSpPr/>
          <p:nvPr/>
        </p:nvSpPr>
        <p:spPr>
          <a:xfrm>
            <a:off x="11214275" y="762904"/>
            <a:ext cx="187876" cy="154722"/>
          </a:xfrm>
          <a:custGeom>
            <a:avLst/>
            <a:gdLst/>
            <a:ahLst/>
            <a:cxnLst/>
            <a:rect l="l" t="t" r="r" b="b"/>
            <a:pathLst>
              <a:path w="645852" h="531878" extrusionOk="0">
                <a:moveTo>
                  <a:pt x="588864" y="275437"/>
                </a:moveTo>
                <a:cubicBezTo>
                  <a:pt x="588833" y="285918"/>
                  <a:pt x="580342" y="294405"/>
                  <a:pt x="569862" y="294430"/>
                </a:cubicBezTo>
                <a:lnTo>
                  <a:pt x="512883" y="294430"/>
                </a:lnTo>
                <a:cubicBezTo>
                  <a:pt x="502385" y="294430"/>
                  <a:pt x="493865" y="285936"/>
                  <a:pt x="493833" y="275437"/>
                </a:cubicBezTo>
                <a:lnTo>
                  <a:pt x="493833" y="256445"/>
                </a:lnTo>
                <a:cubicBezTo>
                  <a:pt x="493865" y="245946"/>
                  <a:pt x="502385" y="237452"/>
                  <a:pt x="512883" y="237452"/>
                </a:cubicBezTo>
                <a:lnTo>
                  <a:pt x="569862" y="237452"/>
                </a:lnTo>
                <a:cubicBezTo>
                  <a:pt x="580342" y="237477"/>
                  <a:pt x="588833" y="245964"/>
                  <a:pt x="588864" y="256445"/>
                </a:cubicBezTo>
                <a:lnTo>
                  <a:pt x="588864" y="275437"/>
                </a:lnTo>
                <a:close/>
                <a:moveTo>
                  <a:pt x="97831" y="180464"/>
                </a:moveTo>
                <a:lnTo>
                  <a:pt x="152914" y="49390"/>
                </a:lnTo>
                <a:cubicBezTo>
                  <a:pt x="155837" y="42501"/>
                  <a:pt x="162576" y="38008"/>
                  <a:pt x="170059" y="37960"/>
                </a:cubicBezTo>
                <a:lnTo>
                  <a:pt x="473935" y="37960"/>
                </a:lnTo>
                <a:cubicBezTo>
                  <a:pt x="481419" y="38008"/>
                  <a:pt x="488158" y="42501"/>
                  <a:pt x="491080" y="49390"/>
                </a:cubicBezTo>
                <a:lnTo>
                  <a:pt x="548069" y="180464"/>
                </a:lnTo>
                <a:close/>
                <a:moveTo>
                  <a:pt x="151962" y="275437"/>
                </a:moveTo>
                <a:cubicBezTo>
                  <a:pt x="151930" y="285914"/>
                  <a:pt x="143446" y="294399"/>
                  <a:pt x="132969" y="294430"/>
                </a:cubicBezTo>
                <a:lnTo>
                  <a:pt x="75981" y="294430"/>
                </a:lnTo>
                <a:cubicBezTo>
                  <a:pt x="65504" y="294399"/>
                  <a:pt x="57020" y="285914"/>
                  <a:pt x="56988" y="275437"/>
                </a:cubicBezTo>
                <a:lnTo>
                  <a:pt x="56988" y="256445"/>
                </a:lnTo>
                <a:cubicBezTo>
                  <a:pt x="57020" y="245968"/>
                  <a:pt x="65504" y="237483"/>
                  <a:pt x="75981" y="237452"/>
                </a:cubicBezTo>
                <a:lnTo>
                  <a:pt x="132969" y="237452"/>
                </a:lnTo>
                <a:cubicBezTo>
                  <a:pt x="143446" y="237483"/>
                  <a:pt x="151930" y="245968"/>
                  <a:pt x="151962" y="256445"/>
                </a:cubicBezTo>
                <a:lnTo>
                  <a:pt x="151962" y="275437"/>
                </a:lnTo>
                <a:close/>
                <a:moveTo>
                  <a:pt x="171012" y="3"/>
                </a:moveTo>
                <a:cubicBezTo>
                  <a:pt x="147999" y="-233"/>
                  <a:pt x="127222" y="13745"/>
                  <a:pt x="118767" y="35150"/>
                </a:cubicBezTo>
                <a:lnTo>
                  <a:pt x="56988" y="180464"/>
                </a:lnTo>
                <a:cubicBezTo>
                  <a:pt x="25552" y="180552"/>
                  <a:pt x="89" y="206015"/>
                  <a:pt x="0" y="237452"/>
                </a:cubicBezTo>
                <a:lnTo>
                  <a:pt x="0" y="389414"/>
                </a:lnTo>
                <a:cubicBezTo>
                  <a:pt x="63" y="410370"/>
                  <a:pt x="17038" y="427342"/>
                  <a:pt x="37995" y="427399"/>
                </a:cubicBezTo>
                <a:lnTo>
                  <a:pt x="56988" y="427399"/>
                </a:lnTo>
                <a:lnTo>
                  <a:pt x="56988" y="493884"/>
                </a:lnTo>
                <a:cubicBezTo>
                  <a:pt x="57045" y="514841"/>
                  <a:pt x="74017" y="531816"/>
                  <a:pt x="94974" y="531879"/>
                </a:cubicBezTo>
                <a:lnTo>
                  <a:pt x="114024" y="531879"/>
                </a:lnTo>
                <a:cubicBezTo>
                  <a:pt x="134981" y="531816"/>
                  <a:pt x="151952" y="514841"/>
                  <a:pt x="152009" y="493884"/>
                </a:cubicBezTo>
                <a:lnTo>
                  <a:pt x="152009" y="427399"/>
                </a:lnTo>
                <a:lnTo>
                  <a:pt x="493957" y="427399"/>
                </a:lnTo>
                <a:lnTo>
                  <a:pt x="493957" y="493884"/>
                </a:lnTo>
                <a:cubicBezTo>
                  <a:pt x="494014" y="514815"/>
                  <a:pt x="510946" y="531780"/>
                  <a:pt x="531876" y="531879"/>
                </a:cubicBezTo>
                <a:lnTo>
                  <a:pt x="550869" y="531879"/>
                </a:lnTo>
                <a:cubicBezTo>
                  <a:pt x="571830" y="531822"/>
                  <a:pt x="588807" y="514844"/>
                  <a:pt x="588864" y="493884"/>
                </a:cubicBezTo>
                <a:lnTo>
                  <a:pt x="588864" y="427399"/>
                </a:lnTo>
                <a:lnTo>
                  <a:pt x="607857" y="427399"/>
                </a:lnTo>
                <a:cubicBezTo>
                  <a:pt x="628814" y="427342"/>
                  <a:pt x="645789" y="410370"/>
                  <a:pt x="645852" y="389414"/>
                </a:cubicBezTo>
                <a:lnTo>
                  <a:pt x="645852" y="237452"/>
                </a:lnTo>
                <a:cubicBezTo>
                  <a:pt x="645764" y="206015"/>
                  <a:pt x="620300" y="180552"/>
                  <a:pt x="588864" y="180464"/>
                </a:cubicBezTo>
                <a:lnTo>
                  <a:pt x="588864" y="180464"/>
                </a:lnTo>
                <a:lnTo>
                  <a:pt x="527123" y="35150"/>
                </a:lnTo>
                <a:cubicBezTo>
                  <a:pt x="518672" y="13746"/>
                  <a:pt x="497899" y="-231"/>
                  <a:pt x="474888" y="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2">
                <a:lumMod val="90000"/>
                <a:lumOff val="10000"/>
              </a:schemeClr>
            </a:gs>
            <a:gs pos="41000">
              <a:schemeClr val="bg2"/>
            </a:gs>
            <a:gs pos="100000">
              <a:schemeClr val="accent6">
                <a:lumMod val="10000"/>
              </a:schemeClr>
            </a:gs>
            <a:gs pos="73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4"/>
          <p:cNvSpPr txBox="1"/>
          <p:nvPr/>
        </p:nvSpPr>
        <p:spPr>
          <a:xfrm>
            <a:off x="1030839" y="2541538"/>
            <a:ext cx="1013032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u="none" strike="noStrike" cap="none" dirty="0">
                <a:solidFill>
                  <a:schemeClr val="bg1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THIS IS WHERE YOU MAKE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u="none" strike="noStrike" cap="none" dirty="0">
                <a:solidFill>
                  <a:schemeClr val="bg1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AN INCREDIBLY POWERFUL STATEMENT</a:t>
            </a:r>
            <a:endParaRPr sz="1400" b="1" u="none" strike="noStrike" cap="none" dirty="0">
              <a:solidFill>
                <a:schemeClr val="bg1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13" name="Google Shape;313;p24"/>
          <p:cNvSpPr txBox="1"/>
          <p:nvPr/>
        </p:nvSpPr>
        <p:spPr>
          <a:xfrm>
            <a:off x="1030839" y="1901762"/>
            <a:ext cx="101303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u="none" strike="noStrike" cap="none" dirty="0">
                <a:solidFill>
                  <a:schemeClr val="accent2"/>
                </a:solidFill>
                <a:latin typeface="Helvetica" pitchFamily="2" charset="0"/>
                <a:ea typeface="Poppins Medium"/>
                <a:cs typeface="Poppins Medium"/>
                <a:sym typeface="Poppins Medium"/>
              </a:rPr>
              <a:t>Making The Big Impact</a:t>
            </a:r>
            <a:endParaRPr sz="1400" u="none" strike="noStrike" cap="none" dirty="0">
              <a:solidFill>
                <a:schemeClr val="accent2"/>
              </a:solidFill>
              <a:latin typeface="Helvetica" pitchFamily="2" charset="0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EDFF7"/>
            </a:gs>
            <a:gs pos="0">
              <a:schemeClr val="bg1"/>
            </a:gs>
          </a:gsLst>
          <a:lin ang="5400000" scaled="0"/>
        </a:gradFill>
        <a:effectLst/>
      </p:bgPr>
    </p:bg>
    <p:spTree>
      <p:nvGrpSpPr>
        <p:cNvPr id="1" name="Shape 138">
          <a:extLst>
            <a:ext uri="{FF2B5EF4-FFF2-40B4-BE49-F238E27FC236}">
              <a16:creationId xmlns:a16="http://schemas.microsoft.com/office/drawing/2014/main" id="{0A773AD8-9746-8414-5183-AF9CBC03F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white car&#10;&#10;AI-generated content may be incorrect.">
            <a:extLst>
              <a:ext uri="{FF2B5EF4-FFF2-40B4-BE49-F238E27FC236}">
                <a16:creationId xmlns:a16="http://schemas.microsoft.com/office/drawing/2014/main" id="{707C1B76-6168-6A59-9991-0BEB9CC648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37000"/>
          </a:blip>
          <a:stretch>
            <a:fillRect/>
          </a:stretch>
        </p:blipFill>
        <p:spPr>
          <a:xfrm>
            <a:off x="1581689" y="596268"/>
            <a:ext cx="10610311" cy="6310924"/>
          </a:xfrm>
          <a:prstGeom prst="rect">
            <a:avLst/>
          </a:prstGeom>
        </p:spPr>
      </p:pic>
      <p:sp>
        <p:nvSpPr>
          <p:cNvPr id="141" name="Google Shape;141;p1">
            <a:extLst>
              <a:ext uri="{FF2B5EF4-FFF2-40B4-BE49-F238E27FC236}">
                <a16:creationId xmlns:a16="http://schemas.microsoft.com/office/drawing/2014/main" id="{C2D2BF73-535F-FF79-0D49-B45A59FBF2C3}"/>
              </a:ext>
            </a:extLst>
          </p:cNvPr>
          <p:cNvSpPr txBox="1"/>
          <p:nvPr/>
        </p:nvSpPr>
        <p:spPr>
          <a:xfrm>
            <a:off x="615279" y="2717271"/>
            <a:ext cx="6543227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7000" b="1" u="none" strike="noStrike" cap="none" dirty="0">
                <a:solidFill>
                  <a:schemeClr val="accent3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THANK YOU!</a:t>
            </a:r>
          </a:p>
        </p:txBody>
      </p:sp>
      <p:pic>
        <p:nvPicPr>
          <p:cNvPr id="144" name="Google Shape;144;p1">
            <a:extLst>
              <a:ext uri="{FF2B5EF4-FFF2-40B4-BE49-F238E27FC236}">
                <a16:creationId xmlns:a16="http://schemas.microsoft.com/office/drawing/2014/main" id="{41BD91DE-8C71-F173-7EF7-4B23EEA474C3}"/>
              </a:ext>
            </a:extLst>
          </p:cNvPr>
          <p:cNvPicPr preferRelativeResize="0"/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alphaModFix amt="58000"/>
          </a:blip>
          <a:srcRect/>
          <a:stretch/>
        </p:blipFill>
        <p:spPr>
          <a:xfrm>
            <a:off x="10392225" y="596269"/>
            <a:ext cx="1179912" cy="12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4888A5-6AC2-B84F-D855-0C14FB89D29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5279" y="596268"/>
            <a:ext cx="3632630" cy="347237"/>
          </a:xfrm>
          <a:prstGeom prst="rect">
            <a:avLst/>
          </a:prstGeom>
        </p:spPr>
      </p:pic>
      <p:sp>
        <p:nvSpPr>
          <p:cNvPr id="4" name="Google Shape;141;p1">
            <a:extLst>
              <a:ext uri="{FF2B5EF4-FFF2-40B4-BE49-F238E27FC236}">
                <a16:creationId xmlns:a16="http://schemas.microsoft.com/office/drawing/2014/main" id="{0482CED8-020F-B05D-6F65-B0B44208F4E3}"/>
              </a:ext>
            </a:extLst>
          </p:cNvPr>
          <p:cNvSpPr txBox="1"/>
          <p:nvPr/>
        </p:nvSpPr>
        <p:spPr>
          <a:xfrm>
            <a:off x="729205" y="3779060"/>
            <a:ext cx="3246263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4500" b="1" u="none" strike="noStrike" cap="none" dirty="0">
                <a:solidFill>
                  <a:schemeClr val="accent5">
                    <a:lumMod val="75000"/>
                  </a:schemeClr>
                </a:solidFill>
                <a:latin typeface="Helvetica Light" panose="020B0403020202020204" pitchFamily="34" charset="0"/>
                <a:ea typeface="Montserrat Black"/>
                <a:cs typeface="Montserrat Black"/>
                <a:sym typeface="Montserrat Black"/>
              </a:rPr>
              <a:t>Questions?</a:t>
            </a:r>
            <a:endParaRPr lang="en-US" sz="4500" b="1" u="none" strike="noStrike" cap="none" dirty="0">
              <a:solidFill>
                <a:schemeClr val="accent5">
                  <a:lumMod val="75000"/>
                </a:schemeClr>
              </a:solidFill>
              <a:latin typeface="HELVETICA LIGHT" panose="020B0403020202020204" pitchFamily="34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" name="Google Shape;360;p10">
            <a:extLst>
              <a:ext uri="{FF2B5EF4-FFF2-40B4-BE49-F238E27FC236}">
                <a16:creationId xmlns:a16="http://schemas.microsoft.com/office/drawing/2014/main" id="{396B9929-20DD-A593-7A44-FE5EA3C0E086}"/>
              </a:ext>
            </a:extLst>
          </p:cNvPr>
          <p:cNvSpPr/>
          <p:nvPr/>
        </p:nvSpPr>
        <p:spPr>
          <a:xfrm>
            <a:off x="0" y="6785830"/>
            <a:ext cx="12192000" cy="1213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solidFill>
                <a:schemeClr val="bg2">
                  <a:lumMod val="10000"/>
                  <a:lumOff val="90000"/>
                </a:schemeClr>
              </a:solidFill>
              <a:latin typeface="Helvetica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04116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EDFF7"/>
            </a:gs>
            <a:gs pos="0">
              <a:schemeClr val="bg1"/>
            </a:gs>
          </a:gsLst>
          <a:lin ang="5400000" scaled="0"/>
        </a:gra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"/>
          <p:cNvSpPr>
            <a:spLocks noGrp="1"/>
          </p:cNvSpPr>
          <p:nvPr>
            <p:ph type="pic" idx="2"/>
          </p:nvPr>
        </p:nvSpPr>
        <p:spPr>
          <a:xfrm>
            <a:off x="4934784" y="2371292"/>
            <a:ext cx="2169243" cy="2115416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0" name="Google Shape;150;p2"/>
          <p:cNvSpPr>
            <a:spLocks noGrp="1"/>
          </p:cNvSpPr>
          <p:nvPr>
            <p:ph type="pic" idx="3"/>
          </p:nvPr>
        </p:nvSpPr>
        <p:spPr>
          <a:xfrm>
            <a:off x="7281614" y="2371292"/>
            <a:ext cx="2169243" cy="2115416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1" name="Google Shape;151;p2"/>
          <p:cNvSpPr>
            <a:spLocks noGrp="1"/>
          </p:cNvSpPr>
          <p:nvPr>
            <p:ph type="pic" idx="4"/>
          </p:nvPr>
        </p:nvSpPr>
        <p:spPr>
          <a:xfrm>
            <a:off x="9625994" y="2371292"/>
            <a:ext cx="2169243" cy="2115416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2" name="Google Shape;152;p2"/>
          <p:cNvSpPr txBox="1"/>
          <p:nvPr/>
        </p:nvSpPr>
        <p:spPr>
          <a:xfrm>
            <a:off x="773837" y="2231779"/>
            <a:ext cx="3051929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u="none" strike="noStrike" cap="none" dirty="0">
                <a:solidFill>
                  <a:schemeClr val="accent3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MEET OUR</a:t>
            </a:r>
            <a:endParaRPr dirty="0">
              <a:solidFill>
                <a:schemeClr val="accent3"/>
              </a:solidFill>
              <a:latin typeface="Helvetica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u="none" strike="noStrike" cap="none" dirty="0">
                <a:solidFill>
                  <a:schemeClr val="accent3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SPEAKERS</a:t>
            </a:r>
            <a:endParaRPr sz="3500" b="1" u="none" strike="noStrike" cap="none" dirty="0">
              <a:solidFill>
                <a:schemeClr val="accent3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773837" y="1745243"/>
            <a:ext cx="263438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u="none" strike="noStrike" cap="none" dirty="0">
                <a:solidFill>
                  <a:schemeClr val="tx1"/>
                </a:solidFill>
                <a:latin typeface="Helvetica" pitchFamily="2" charset="0"/>
                <a:ea typeface="Poppins Medium"/>
                <a:cs typeface="Poppins Medium"/>
                <a:sym typeface="Poppins Medium"/>
              </a:rPr>
              <a:t>The Name of the Session</a:t>
            </a:r>
            <a:endParaRPr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4773150" y="4569838"/>
            <a:ext cx="23284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 dirty="0">
                <a:solidFill>
                  <a:schemeClr val="accent1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Speaker One </a:t>
            </a:r>
            <a:endParaRPr sz="1400" u="none" strike="noStrike" cap="none" dirty="0">
              <a:solidFill>
                <a:schemeClr val="accent1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5108449" y="4876170"/>
            <a:ext cx="16578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51424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Title</a:t>
            </a:r>
            <a:endParaRPr sz="1400" u="none" strike="noStrike" cap="none" dirty="0">
              <a:solidFill>
                <a:srgbClr val="051424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7280388" y="4569838"/>
            <a:ext cx="21667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>
                <a:solidFill>
                  <a:schemeClr val="accent1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Speaker Two</a:t>
            </a:r>
            <a:endParaRPr sz="1400" u="none" strike="noStrike" cap="none">
              <a:solidFill>
                <a:schemeClr val="accent1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7503984" y="4876170"/>
            <a:ext cx="16578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51424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Title</a:t>
            </a:r>
            <a:endParaRPr sz="1400" u="none" strike="noStrike" cap="none" dirty="0">
              <a:solidFill>
                <a:srgbClr val="051424"/>
              </a:solidFill>
              <a:latin typeface="Helvetica" pitchFamily="2" charset="0"/>
              <a:sym typeface="Arial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9623540" y="4569838"/>
            <a:ext cx="21667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>
                <a:solidFill>
                  <a:schemeClr val="accent1"/>
                </a:solidFill>
                <a:latin typeface="Helvetica" pitchFamily="2" charset="0"/>
                <a:ea typeface="Montserrat"/>
                <a:cs typeface="Montserrat"/>
                <a:sym typeface="Montserrat"/>
              </a:rPr>
              <a:t>Speaker Three</a:t>
            </a:r>
            <a:endParaRPr sz="1600" u="none" strike="noStrike" cap="none">
              <a:solidFill>
                <a:schemeClr val="accent1"/>
              </a:solidFill>
              <a:latin typeface="Helvetica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9899518" y="4876170"/>
            <a:ext cx="16578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51424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Title</a:t>
            </a:r>
            <a:endParaRPr sz="1400" u="none" strike="noStrike" cap="none" dirty="0">
              <a:solidFill>
                <a:srgbClr val="051424"/>
              </a:solidFill>
              <a:latin typeface="Helvetica" pitchFamily="2" charset="0"/>
              <a:sym typeface="Arial"/>
            </a:endParaRPr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/>
          <p:nvPr/>
        </p:nvSpPr>
        <p:spPr>
          <a:xfrm>
            <a:off x="0" y="2997200"/>
            <a:ext cx="7416800" cy="990598"/>
          </a:xfrm>
          <a:custGeom>
            <a:avLst/>
            <a:gdLst/>
            <a:ahLst/>
            <a:cxnLst/>
            <a:rect l="l" t="t" r="r" b="b"/>
            <a:pathLst>
              <a:path w="12198350" h="6864350" extrusionOk="0">
                <a:moveTo>
                  <a:pt x="3175" y="3175"/>
                </a:moveTo>
                <a:lnTo>
                  <a:pt x="12195175" y="3175"/>
                </a:lnTo>
                <a:lnTo>
                  <a:pt x="12195175" y="6861175"/>
                </a:lnTo>
                <a:lnTo>
                  <a:pt x="3175" y="6861175"/>
                </a:lnTo>
                <a:close/>
              </a:path>
            </a:pathLst>
          </a:custGeom>
          <a:gradFill>
            <a:gsLst>
              <a:gs pos="0">
                <a:srgbClr val="0B151F"/>
              </a:gs>
              <a:gs pos="60000">
                <a:srgbClr val="0B151F">
                  <a:alpha val="0"/>
                </a:srgbClr>
              </a:gs>
              <a:gs pos="100000">
                <a:srgbClr val="0B151F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dk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292099" y="5241672"/>
            <a:ext cx="58039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i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not car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cars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carso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the in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pulvinarl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porto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Cars Maecenas. Lorem ipsum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500" u="none" strike="noStrike" cap="none" dirty="0" err="1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500" u="none" strike="noStrike" cap="none" dirty="0">
                <a:solidFill>
                  <a:srgbClr val="1C2F40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500" u="none" strike="noStrike" cap="none" dirty="0">
              <a:solidFill>
                <a:srgbClr val="1C2F40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930893" y="4653090"/>
            <a:ext cx="5062084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u="none" strike="noStrike" cap="none" dirty="0">
                <a:solidFill>
                  <a:schemeClr val="accent1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DEALER SUCCESS STRATEGIES</a:t>
            </a:r>
            <a:endParaRPr sz="2300" b="1" u="none" strike="noStrike" cap="none" dirty="0">
              <a:solidFill>
                <a:schemeClr val="accent1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167" name="Google Shape;167;p18"/>
          <p:cNvGrpSpPr/>
          <p:nvPr/>
        </p:nvGrpSpPr>
        <p:grpSpPr>
          <a:xfrm>
            <a:off x="352287" y="4625079"/>
            <a:ext cx="446237" cy="446236"/>
            <a:chOff x="11182227" y="53699"/>
            <a:chExt cx="723899" cy="723900"/>
          </a:xfrm>
        </p:grpSpPr>
        <p:sp>
          <p:nvSpPr>
            <p:cNvPr id="168" name="Google Shape;168;p18"/>
            <p:cNvSpPr/>
            <p:nvPr/>
          </p:nvSpPr>
          <p:spPr>
            <a:xfrm>
              <a:off x="11182227" y="53699"/>
              <a:ext cx="723899" cy="723900"/>
            </a:xfrm>
            <a:custGeom>
              <a:avLst/>
              <a:gdLst/>
              <a:ahLst/>
              <a:cxnLst/>
              <a:rect l="l" t="t" r="r" b="b"/>
              <a:pathLst>
                <a:path w="723899" h="723900" extrusionOk="0">
                  <a:moveTo>
                    <a:pt x="361950" y="0"/>
                  </a:moveTo>
                  <a:cubicBezTo>
                    <a:pt x="162051" y="0"/>
                    <a:pt x="0" y="162051"/>
                    <a:pt x="0" y="361950"/>
                  </a:cubicBezTo>
                  <a:cubicBezTo>
                    <a:pt x="0" y="561849"/>
                    <a:pt x="162051" y="723900"/>
                    <a:pt x="361950" y="723900"/>
                  </a:cubicBezTo>
                  <a:cubicBezTo>
                    <a:pt x="561849" y="723900"/>
                    <a:pt x="723900" y="561849"/>
                    <a:pt x="723900" y="361950"/>
                  </a:cubicBezTo>
                  <a:cubicBezTo>
                    <a:pt x="723900" y="162051"/>
                    <a:pt x="561849" y="0"/>
                    <a:pt x="361950" y="0"/>
                  </a:cubicBezTo>
                  <a:close/>
                  <a:moveTo>
                    <a:pt x="401812" y="644843"/>
                  </a:moveTo>
                  <a:lnTo>
                    <a:pt x="423863" y="490538"/>
                  </a:lnTo>
                  <a:cubicBezTo>
                    <a:pt x="384795" y="509626"/>
                    <a:pt x="339106" y="509626"/>
                    <a:pt x="300038" y="490538"/>
                  </a:cubicBezTo>
                  <a:lnTo>
                    <a:pt x="322078" y="644843"/>
                  </a:lnTo>
                  <a:cubicBezTo>
                    <a:pt x="165922" y="622951"/>
                    <a:pt x="57078" y="478614"/>
                    <a:pt x="78970" y="322457"/>
                  </a:cubicBezTo>
                  <a:cubicBezTo>
                    <a:pt x="80785" y="309508"/>
                    <a:pt x="83488" y="296700"/>
                    <a:pt x="87059" y="284121"/>
                  </a:cubicBezTo>
                  <a:lnTo>
                    <a:pt x="219532" y="371056"/>
                  </a:lnTo>
                  <a:cubicBezTo>
                    <a:pt x="219342" y="368027"/>
                    <a:pt x="219075" y="365027"/>
                    <a:pt x="219075" y="361950"/>
                  </a:cubicBezTo>
                  <a:cubicBezTo>
                    <a:pt x="219097" y="320879"/>
                    <a:pt x="236846" y="281816"/>
                    <a:pt x="267767" y="254784"/>
                  </a:cubicBezTo>
                  <a:lnTo>
                    <a:pt x="120339" y="209674"/>
                  </a:lnTo>
                  <a:cubicBezTo>
                    <a:pt x="204255" y="76235"/>
                    <a:pt x="380455" y="36090"/>
                    <a:pt x="513893" y="120005"/>
                  </a:cubicBezTo>
                  <a:cubicBezTo>
                    <a:pt x="550128" y="142793"/>
                    <a:pt x="580774" y="173439"/>
                    <a:pt x="603561" y="209674"/>
                  </a:cubicBezTo>
                  <a:lnTo>
                    <a:pt x="456124" y="254784"/>
                  </a:lnTo>
                  <a:cubicBezTo>
                    <a:pt x="487050" y="281813"/>
                    <a:pt x="504803" y="320877"/>
                    <a:pt x="504825" y="361950"/>
                  </a:cubicBezTo>
                  <a:cubicBezTo>
                    <a:pt x="504825" y="365027"/>
                    <a:pt x="504558" y="368027"/>
                    <a:pt x="504368" y="371056"/>
                  </a:cubicBezTo>
                  <a:lnTo>
                    <a:pt x="636842" y="284121"/>
                  </a:lnTo>
                  <a:cubicBezTo>
                    <a:pt x="679905" y="435811"/>
                    <a:pt x="591845" y="593689"/>
                    <a:pt x="440156" y="636753"/>
                  </a:cubicBezTo>
                  <a:cubicBezTo>
                    <a:pt x="427575" y="640324"/>
                    <a:pt x="414763" y="643027"/>
                    <a:pt x="401812" y="644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  <p:sp>
          <p:nvSpPr>
            <p:cNvPr id="169" name="Google Shape;169;p18"/>
            <p:cNvSpPr/>
            <p:nvPr/>
          </p:nvSpPr>
          <p:spPr>
            <a:xfrm>
              <a:off x="11439402" y="310874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04775" y="0"/>
                  </a:moveTo>
                  <a:cubicBezTo>
                    <a:pt x="46910" y="0"/>
                    <a:pt x="0" y="46910"/>
                    <a:pt x="0" y="104775"/>
                  </a:cubicBezTo>
                  <a:cubicBezTo>
                    <a:pt x="0" y="162640"/>
                    <a:pt x="46910" y="209550"/>
                    <a:pt x="104775" y="209550"/>
                  </a:cubicBezTo>
                  <a:cubicBezTo>
                    <a:pt x="162640" y="209550"/>
                    <a:pt x="209550" y="162640"/>
                    <a:pt x="209550" y="104775"/>
                  </a:cubicBezTo>
                  <a:cubicBezTo>
                    <a:pt x="209487" y="46935"/>
                    <a:pt x="162615" y="63"/>
                    <a:pt x="104775" y="0"/>
                  </a:cubicBezTo>
                  <a:close/>
                  <a:moveTo>
                    <a:pt x="104775" y="152400"/>
                  </a:moveTo>
                  <a:cubicBezTo>
                    <a:pt x="78473" y="152400"/>
                    <a:pt x="57150" y="131077"/>
                    <a:pt x="57150" y="104775"/>
                  </a:cubicBezTo>
                  <a:cubicBezTo>
                    <a:pt x="57150" y="78473"/>
                    <a:pt x="78473" y="57150"/>
                    <a:pt x="104775" y="57150"/>
                  </a:cubicBezTo>
                  <a:cubicBezTo>
                    <a:pt x="131077" y="57150"/>
                    <a:pt x="152400" y="78473"/>
                    <a:pt x="152400" y="104775"/>
                  </a:cubicBezTo>
                  <a:cubicBezTo>
                    <a:pt x="152369" y="131065"/>
                    <a:pt x="131065" y="152369"/>
                    <a:pt x="104775" y="152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u="none" strike="noStrike" cap="none" dirty="0">
                <a:solidFill>
                  <a:schemeClr val="dk1"/>
                </a:solidFill>
                <a:latin typeface="Helvetica Light" panose="020B0403020202020204" pitchFamily="34" charset="0"/>
                <a:ea typeface="Century Gothic"/>
                <a:cs typeface="Poppins" pitchFamily="2" charset="77"/>
                <a:sym typeface="Century Gothic"/>
              </a:endParaRPr>
            </a:p>
          </p:txBody>
        </p:sp>
      </p:grpSp>
      <p:grpSp>
        <p:nvGrpSpPr>
          <p:cNvPr id="170" name="Google Shape;170;p18"/>
          <p:cNvGrpSpPr/>
          <p:nvPr/>
        </p:nvGrpSpPr>
        <p:grpSpPr>
          <a:xfrm>
            <a:off x="8268791" y="978107"/>
            <a:ext cx="2716709" cy="2031585"/>
            <a:chOff x="8341362" y="747145"/>
            <a:chExt cx="2716709" cy="2031585"/>
          </a:xfrm>
        </p:grpSpPr>
        <p:sp>
          <p:nvSpPr>
            <p:cNvPr id="171" name="Google Shape;171;p18"/>
            <p:cNvSpPr txBox="1"/>
            <p:nvPr/>
          </p:nvSpPr>
          <p:spPr>
            <a:xfrm>
              <a:off x="8341362" y="1085959"/>
              <a:ext cx="2716709" cy="1692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1" u="none" strike="noStrike" cap="none" dirty="0">
                  <a:solidFill>
                    <a:schemeClr val="lt1"/>
                  </a:solidFill>
                  <a:latin typeface="Helvetica" pitchFamily="2" charset="0"/>
                  <a:ea typeface="Montserrat Black"/>
                  <a:cs typeface="Montserrat Black"/>
                  <a:sym typeface="Montserrat Black"/>
                </a:rPr>
                <a:t>SUCCESS IS MADE WITH PREPARATION &amp;  PLANNING</a:t>
              </a:r>
              <a:endParaRPr sz="1400" b="1" u="none" strike="noStrike" cap="none" dirty="0">
                <a:solidFill>
                  <a:srgbClr val="000000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172" name="Google Shape;172;p18"/>
            <p:cNvSpPr txBox="1"/>
            <p:nvPr/>
          </p:nvSpPr>
          <p:spPr>
            <a:xfrm>
              <a:off x="8341362" y="747145"/>
              <a:ext cx="2716709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u="none" strike="noStrike" cap="none" dirty="0">
                  <a:solidFill>
                    <a:schemeClr val="bg2">
                      <a:lumMod val="50000"/>
                      <a:lumOff val="50000"/>
                    </a:schemeClr>
                  </a:solidFill>
                  <a:latin typeface="Helvetica" pitchFamily="2" charset="0"/>
                  <a:ea typeface="Poppins Medium"/>
                  <a:cs typeface="Poppins Medium"/>
                  <a:sym typeface="Poppins Medium"/>
                </a:rPr>
                <a:t>Plotting The Course</a:t>
              </a:r>
              <a:endParaRPr dirty="0">
                <a:solidFill>
                  <a:schemeClr val="bg2">
                    <a:lumMod val="50000"/>
                    <a:lumOff val="50000"/>
                  </a:schemeClr>
                </a:solidFill>
                <a:latin typeface="Helvetica" pitchFamily="2" charset="0"/>
              </a:endParaRPr>
            </a:p>
          </p:txBody>
        </p:sp>
      </p:grpSp>
      <p:sp>
        <p:nvSpPr>
          <p:cNvPr id="173" name="Google Shape;173;p18"/>
          <p:cNvSpPr>
            <a:spLocks noGrp="1"/>
          </p:cNvSpPr>
          <p:nvPr>
            <p:ph type="pic" idx="4"/>
          </p:nvPr>
        </p:nvSpPr>
        <p:spPr>
          <a:xfrm>
            <a:off x="0" y="1"/>
            <a:ext cx="7416800" cy="3987799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4" name="Google Shape;174;p18"/>
          <p:cNvSpPr>
            <a:spLocks noGrp="1"/>
          </p:cNvSpPr>
          <p:nvPr>
            <p:ph type="pic" idx="3"/>
          </p:nvPr>
        </p:nvSpPr>
        <p:spPr>
          <a:xfrm>
            <a:off x="6546300" y="4375151"/>
            <a:ext cx="2579201" cy="2095499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5" name="Google Shape;175;p18"/>
          <p:cNvSpPr>
            <a:spLocks noGrp="1"/>
          </p:cNvSpPr>
          <p:nvPr>
            <p:ph type="pic" idx="5"/>
          </p:nvPr>
        </p:nvSpPr>
        <p:spPr>
          <a:xfrm>
            <a:off x="9320699" y="4375151"/>
            <a:ext cx="2579201" cy="2095499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EDFF7"/>
            </a:gs>
            <a:gs pos="42000">
              <a:schemeClr val="bg1"/>
            </a:gs>
          </a:gsLst>
          <a:lin ang="5400000" scaled="0"/>
        </a:gra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>
            <a:spLocks noGrp="1"/>
          </p:cNvSpPr>
          <p:nvPr>
            <p:ph type="pic" idx="3"/>
          </p:nvPr>
        </p:nvSpPr>
        <p:spPr>
          <a:xfrm>
            <a:off x="0" y="0"/>
            <a:ext cx="4686299" cy="6858000"/>
          </a:xfrm>
          <a:prstGeom prst="rect">
            <a:avLst/>
          </a:prstGeom>
          <a:pattFill prst="lgCheck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1" name="Google Shape;181;p3"/>
          <p:cNvSpPr/>
          <p:nvPr/>
        </p:nvSpPr>
        <p:spPr>
          <a:xfrm>
            <a:off x="3939382" y="1316134"/>
            <a:ext cx="1891049" cy="4225734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228600" dist="190500" dir="2700000" algn="tl" rotWithShape="0">
              <a:srgbClr val="000000">
                <a:alpha val="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lt1"/>
              </a:solidFill>
              <a:latin typeface="Helvetica Light" panose="020B0403020202020204" pitchFamily="34" charset="0"/>
              <a:ea typeface="Century Gothic"/>
              <a:cs typeface="Poppins" pitchFamily="2" charset="77"/>
              <a:sym typeface="Century Gothic"/>
            </a:endParaRPr>
          </a:p>
        </p:txBody>
      </p:sp>
      <p:sp>
        <p:nvSpPr>
          <p:cNvPr id="182" name="Google Shape;182;p3"/>
          <p:cNvSpPr txBox="1"/>
          <p:nvPr/>
        </p:nvSpPr>
        <p:spPr>
          <a:xfrm>
            <a:off x="4365547" y="1811027"/>
            <a:ext cx="10387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u="none" strike="noStrike" cap="none" dirty="0">
                <a:solidFill>
                  <a:schemeClr val="accent1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4250</a:t>
            </a:r>
            <a:endParaRPr sz="1800" b="1" u="none" strike="noStrike" cap="none" dirty="0">
              <a:solidFill>
                <a:schemeClr val="accent1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3" name="Google Shape;183;p3"/>
          <p:cNvSpPr txBox="1"/>
          <p:nvPr/>
        </p:nvSpPr>
        <p:spPr>
          <a:xfrm>
            <a:off x="4302715" y="2317601"/>
            <a:ext cx="116438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B151F"/>
                </a:solidFill>
                <a:latin typeface="Helvetica" pitchFamily="2" charset="0"/>
                <a:ea typeface="Poppins Medium"/>
                <a:cs typeface="Poppins Medium"/>
                <a:sym typeface="Poppins Medium"/>
              </a:rPr>
              <a:t>Subtitle Here</a:t>
            </a:r>
            <a:endParaRPr sz="1200" u="none" strike="noStrike" cap="none" dirty="0">
              <a:solidFill>
                <a:srgbClr val="0B151F"/>
              </a:solidFill>
              <a:latin typeface="Helvetica" pitchFamily="2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84" name="Google Shape;184;p3"/>
          <p:cNvSpPr txBox="1"/>
          <p:nvPr/>
        </p:nvSpPr>
        <p:spPr>
          <a:xfrm>
            <a:off x="4365547" y="3067005"/>
            <a:ext cx="10387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u="none" strike="noStrike" cap="none" dirty="0">
                <a:solidFill>
                  <a:schemeClr val="accent1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2250</a:t>
            </a:r>
            <a:endParaRPr sz="1800" b="1" u="none" strike="noStrike" cap="none" dirty="0">
              <a:solidFill>
                <a:schemeClr val="accent1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5" name="Google Shape;185;p3"/>
          <p:cNvSpPr txBox="1"/>
          <p:nvPr/>
        </p:nvSpPr>
        <p:spPr>
          <a:xfrm>
            <a:off x="4302715" y="3573579"/>
            <a:ext cx="116438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B151F"/>
                </a:solidFill>
                <a:latin typeface="Helvetica" pitchFamily="2" charset="0"/>
                <a:ea typeface="Poppins Medium"/>
                <a:cs typeface="Poppins Medium"/>
                <a:sym typeface="Poppins Medium"/>
              </a:rPr>
              <a:t>Subtitle Here</a:t>
            </a:r>
            <a:endParaRPr sz="1200" u="none" strike="noStrike" cap="none" dirty="0">
              <a:solidFill>
                <a:srgbClr val="0B151F"/>
              </a:solidFill>
              <a:latin typeface="Helvetica" pitchFamily="2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86" name="Google Shape;186;p3"/>
          <p:cNvSpPr txBox="1"/>
          <p:nvPr/>
        </p:nvSpPr>
        <p:spPr>
          <a:xfrm>
            <a:off x="4365547" y="4303391"/>
            <a:ext cx="10387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u="none" strike="noStrike" cap="none" dirty="0">
                <a:solidFill>
                  <a:schemeClr val="accent1"/>
                </a:solidFill>
                <a:latin typeface="Helvetica" pitchFamily="2" charset="0"/>
                <a:ea typeface="Montserrat ExtraBold"/>
                <a:cs typeface="Montserrat ExtraBold"/>
                <a:sym typeface="Montserrat ExtraBold"/>
              </a:rPr>
              <a:t>3250</a:t>
            </a:r>
            <a:endParaRPr sz="1800" b="1" u="none" strike="noStrike" cap="none" dirty="0">
              <a:solidFill>
                <a:schemeClr val="accent1"/>
              </a:solidFill>
              <a:latin typeface="Helvetica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7" name="Google Shape;187;p3"/>
          <p:cNvSpPr txBox="1"/>
          <p:nvPr/>
        </p:nvSpPr>
        <p:spPr>
          <a:xfrm>
            <a:off x="4302715" y="4809965"/>
            <a:ext cx="116438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u="none" strike="noStrike" cap="none" dirty="0">
                <a:solidFill>
                  <a:srgbClr val="0B151F"/>
                </a:solidFill>
                <a:latin typeface="Helvetica" pitchFamily="2" charset="0"/>
                <a:ea typeface="Poppins Medium"/>
                <a:cs typeface="Poppins Medium"/>
                <a:sym typeface="Poppins Medium"/>
              </a:rPr>
              <a:t>Subtitle Here</a:t>
            </a:r>
            <a:endParaRPr sz="1200" u="none" strike="noStrike" cap="none" dirty="0">
              <a:solidFill>
                <a:srgbClr val="0B151F"/>
              </a:solidFill>
              <a:latin typeface="Helvetica" pitchFamily="2" charset="0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88" name="Google Shape;188;p3"/>
          <p:cNvGrpSpPr/>
          <p:nvPr/>
        </p:nvGrpSpPr>
        <p:grpSpPr>
          <a:xfrm>
            <a:off x="4421357" y="2796092"/>
            <a:ext cx="927099" cy="1265817"/>
            <a:chOff x="4686301" y="1530350"/>
            <a:chExt cx="927099" cy="1265817"/>
          </a:xfrm>
        </p:grpSpPr>
        <p:cxnSp>
          <p:nvCxnSpPr>
            <p:cNvPr id="189" name="Google Shape;189;p3"/>
            <p:cNvCxnSpPr/>
            <p:nvPr/>
          </p:nvCxnSpPr>
          <p:spPr>
            <a:xfrm>
              <a:off x="4686301" y="1530350"/>
              <a:ext cx="927099" cy="0"/>
            </a:xfrm>
            <a:prstGeom prst="straightConnector1">
              <a:avLst/>
            </a:prstGeom>
            <a:noFill/>
            <a:ln w="9525" cap="flat" cmpd="sng">
              <a:solidFill>
                <a:srgbClr val="D0CEC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0" name="Google Shape;190;p3"/>
            <p:cNvCxnSpPr/>
            <p:nvPr/>
          </p:nvCxnSpPr>
          <p:spPr>
            <a:xfrm>
              <a:off x="4686301" y="2796167"/>
              <a:ext cx="927099" cy="0"/>
            </a:xfrm>
            <a:prstGeom prst="straightConnector1">
              <a:avLst/>
            </a:prstGeom>
            <a:noFill/>
            <a:ln w="9525" cap="flat" cmpd="sng">
              <a:solidFill>
                <a:srgbClr val="D0CEC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91" name="Google Shape;191;p3"/>
          <p:cNvSpPr txBox="1"/>
          <p:nvPr/>
        </p:nvSpPr>
        <p:spPr>
          <a:xfrm>
            <a:off x="6560492" y="1197205"/>
            <a:ext cx="468629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u="none" strike="noStrike" cap="none" dirty="0">
                <a:solidFill>
                  <a:srgbClr val="0E2940"/>
                </a:solidFill>
                <a:latin typeface="Helvetica" pitchFamily="2" charset="0"/>
                <a:ea typeface="Montserrat Black"/>
                <a:cs typeface="Montserrat Black"/>
                <a:sym typeface="Montserrat Black"/>
              </a:rPr>
              <a:t>AUTOMOTIVE MARKTPLACES</a:t>
            </a:r>
            <a:endParaRPr sz="3000" b="1" u="none" strike="noStrike" cap="none" dirty="0">
              <a:solidFill>
                <a:srgbClr val="000000"/>
              </a:solidFill>
              <a:latin typeface="Helvetica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92" name="Google Shape;192;p3"/>
          <p:cNvSpPr txBox="1"/>
          <p:nvPr/>
        </p:nvSpPr>
        <p:spPr>
          <a:xfrm>
            <a:off x="6560492" y="813060"/>
            <a:ext cx="308227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u="none" strike="noStrike" cap="none" dirty="0">
                <a:solidFill>
                  <a:schemeClr val="accent1"/>
                </a:solidFill>
                <a:latin typeface="Helvetica" pitchFamily="2" charset="0"/>
                <a:ea typeface="Poppins Medium"/>
                <a:cs typeface="Poppins Medium"/>
                <a:sym typeface="Poppins Medium"/>
              </a:rPr>
              <a:t>Getting Started</a:t>
            </a:r>
            <a:endParaRPr sz="1400" b="1" u="none" strike="noStrike" cap="none" dirty="0">
              <a:solidFill>
                <a:schemeClr val="accent1"/>
              </a:solidFill>
              <a:latin typeface="Helvetica" pitchFamily="2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93" name="Google Shape;193;p3"/>
          <p:cNvSpPr txBox="1"/>
          <p:nvPr/>
        </p:nvSpPr>
        <p:spPr>
          <a:xfrm>
            <a:off x="6557316" y="2594600"/>
            <a:ext cx="4934773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Lorem ipsum dolor sit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consectetuer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adipiscing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elit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maecenas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porttitor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congue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massa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posuere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sed pulvinar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ultricies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purus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lectus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libero sit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amet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commodo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magna eros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quis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urna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nunc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viverra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imperdiet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enim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Fusce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est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vivamus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tellus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pellentesque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habitant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morbi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tristique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senectus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malesuada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fames ac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turpis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egestas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 Proin pharetra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nonummy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pede</a:t>
            </a:r>
            <a:r>
              <a:rPr lang="en-US" sz="1600" u="none" strike="noStrike" cap="none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1600" u="none" strike="noStrike" cap="none" dirty="0" err="1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mauris</a:t>
            </a:r>
            <a:r>
              <a:rPr lang="en-US" sz="1600" dirty="0">
                <a:solidFill>
                  <a:srgbClr val="0D2F51"/>
                </a:solidFill>
                <a:latin typeface="Helvetica Light" panose="020B0403020202020204" pitchFamily="34" charset="0"/>
                <a:ea typeface="Poppins"/>
                <a:cs typeface="Poppins" pitchFamily="2" charset="77"/>
                <a:sym typeface="Poppins"/>
              </a:rPr>
              <a:t>.</a:t>
            </a:r>
            <a:endParaRPr sz="1600" u="none" strike="noStrike" cap="none" dirty="0">
              <a:solidFill>
                <a:srgbClr val="000000"/>
              </a:solidFill>
              <a:latin typeface="Helvetica Light" panose="020B0403020202020204" pitchFamily="34" charset="0"/>
              <a:ea typeface="Poppins"/>
              <a:cs typeface="Poppins" pitchFamily="2" charset="77"/>
              <a:sym typeface="Poppins"/>
            </a:endParaRPr>
          </a:p>
        </p:txBody>
      </p:sp>
      <p:cxnSp>
        <p:nvCxnSpPr>
          <p:cNvPr id="194" name="Google Shape;194;p3"/>
          <p:cNvCxnSpPr/>
          <p:nvPr/>
        </p:nvCxnSpPr>
        <p:spPr>
          <a:xfrm>
            <a:off x="6658125" y="2440113"/>
            <a:ext cx="2984639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MRC New 4">
      <a:dk1>
        <a:srgbClr val="052739"/>
      </a:dk1>
      <a:lt1>
        <a:srgbClr val="FFFFFF"/>
      </a:lt1>
      <a:dk2>
        <a:srgbClr val="083148"/>
      </a:dk2>
      <a:lt2>
        <a:srgbClr val="DEEBF9"/>
      </a:lt2>
      <a:accent1>
        <a:srgbClr val="0C72A5"/>
      </a:accent1>
      <a:accent2>
        <a:srgbClr val="F7931B"/>
      </a:accent2>
      <a:accent3>
        <a:srgbClr val="0C8ECF"/>
      </a:accent3>
      <a:accent4>
        <a:srgbClr val="434D56"/>
      </a:accent4>
      <a:accent5>
        <a:srgbClr val="0E1B32"/>
      </a:accent5>
      <a:accent6>
        <a:srgbClr val="ACC8F1"/>
      </a:accent6>
      <a:hlink>
        <a:srgbClr val="2773D0"/>
      </a:hlink>
      <a:folHlink>
        <a:srgbClr val="B30FA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1378</Words>
  <Application>Microsoft Macintosh PowerPoint</Application>
  <PresentationFormat>Widescreen</PresentationFormat>
  <Paragraphs>159</Paragraphs>
  <Slides>26</Slides>
  <Notes>26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HELVETICA LIGHT</vt:lpstr>
      <vt:lpstr>HELVETICA LIGHT</vt:lpstr>
      <vt:lpstr>Arial</vt:lpstr>
      <vt:lpstr>Noto Sans Symbols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BOSS_ BABY</dc:creator>
  <cp:lastModifiedBy>Denise Galiatsatos</cp:lastModifiedBy>
  <cp:revision>3</cp:revision>
  <dcterms:created xsi:type="dcterms:W3CDTF">2022-03-25T12:57:56Z</dcterms:created>
  <dcterms:modified xsi:type="dcterms:W3CDTF">2025-06-09T19:24:23Z</dcterms:modified>
</cp:coreProperties>
</file>